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3"/>
  </p:sldMasterIdLst>
  <p:notesMasterIdLst>
    <p:notesMasterId r:id="rId21"/>
  </p:notesMasterIdLst>
  <p:sldIdLst>
    <p:sldId id="256" r:id="rId4"/>
    <p:sldId id="258" r:id="rId5"/>
    <p:sldId id="265" r:id="rId6"/>
    <p:sldId id="288" r:id="rId7"/>
    <p:sldId id="329" r:id="rId8"/>
    <p:sldId id="305" r:id="rId9"/>
    <p:sldId id="324" r:id="rId10"/>
    <p:sldId id="306" r:id="rId11"/>
    <p:sldId id="309" r:id="rId12"/>
    <p:sldId id="310" r:id="rId13"/>
    <p:sldId id="271" r:id="rId14"/>
    <p:sldId id="331" r:id="rId15"/>
    <p:sldId id="334" r:id="rId16"/>
    <p:sldId id="332" r:id="rId17"/>
    <p:sldId id="327" r:id="rId18"/>
    <p:sldId id="328" r:id="rId19"/>
    <p:sldId id="285" r:id="rId20"/>
  </p:sldIdLst>
  <p:sldSz cx="9144000" cy="5143500" type="screen16x9"/>
  <p:notesSz cx="6858000" cy="9144000"/>
  <p:embeddedFontLst>
    <p:embeddedFont>
      <p:font typeface="Barlow" panose="00000500000000000000" pitchFamily="2" charset="0"/>
      <p:regular r:id="rId22"/>
      <p:bold r:id="rId23"/>
      <p:italic r:id="rId24"/>
      <p:boldItalic r:id="rId25"/>
    </p:embeddedFont>
    <p:embeddedFont>
      <p:font typeface="Barlow Condensed" panose="00000506000000000000" pitchFamily="2" charset="0"/>
      <p:regular r:id="rId26"/>
      <p:bold r:id="rId27"/>
      <p:italic r:id="rId28"/>
      <p:boldItalic r:id="rId29"/>
    </p:embeddedFont>
    <p:embeddedFont>
      <p:font typeface="Barlow Condensed SemiBold" panose="00000706000000000000" pitchFamily="2" charset="0"/>
      <p:regular r:id="rId30"/>
      <p:bold r:id="rId31"/>
      <p:italic r:id="rId32"/>
      <p:boldItalic r:id="rId33"/>
    </p:embeddedFont>
    <p:embeddedFont>
      <p:font typeface="Barlow Medium" panose="00000600000000000000" pitchFamily="2" charset="0"/>
      <p:regular r:id="rId34"/>
      <p:bold r:id="rId35"/>
      <p:italic r:id="rId36"/>
      <p:boldItalic r:id="rId37"/>
    </p:embeddedFont>
    <p:embeddedFont>
      <p:font typeface="Barlow SemiBold" panose="00000700000000000000" pitchFamily="2" charset="0"/>
      <p:regular r:id="rId38"/>
      <p:bold r:id="rId39"/>
      <p:italic r:id="rId40"/>
      <p:boldItalic r:id="rId41"/>
    </p:embeddedFont>
    <p:embeddedFont>
      <p:font typeface="Kicking Horse Grunge" panose="00000500000000000000" charset="0"/>
      <p:regular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hQGUVDCn10O+QoDk/h0/bry38vs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8EA"/>
    <a:srgbClr val="FFFFFF"/>
    <a:srgbClr val="3D409A"/>
    <a:srgbClr val="44C1C1"/>
    <a:srgbClr val="F5A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0A772B-BC03-4BE0-830B-6A0327D93CAC}">
  <a:tblStyle styleId="{B90A772B-BC03-4BE0-830B-6A0327D93CA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4"/>
    <p:restoredTop sz="78422"/>
  </p:normalViewPr>
  <p:slideViewPr>
    <p:cSldViewPr snapToGrid="0">
      <p:cViewPr varScale="1">
        <p:scale>
          <a:sx n="114" d="100"/>
          <a:sy n="114" d="100"/>
        </p:scale>
        <p:origin x="1632"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68" Type="http://customschemas.google.com/relationships/presentationmetadata" Target="meta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69" Type="http://schemas.openxmlformats.org/officeDocument/2006/relationships/presProps" Target="presProps.xml"/><Relationship Id="rId8" Type="http://schemas.openxmlformats.org/officeDocument/2006/relationships/slide" Target="slides/slide5.xml"/><Relationship Id="rId72"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font" Target="fonts/font20.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A97606-6A79-4D21-9A8B-60AFBC6E2CB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A90E9E10-A71B-4623-92EF-8E381F5E0923}">
      <dgm:prSet phldrT="[Text]"/>
      <dgm:spPr/>
      <dgm:t>
        <a:bodyPr/>
        <a:lstStyle/>
        <a:p>
          <a:r>
            <a:rPr lang="en-US" dirty="0"/>
            <a:t>Rural Nevada </a:t>
          </a:r>
        </a:p>
        <a:p>
          <a:endParaRPr lang="en-US" dirty="0"/>
        </a:p>
      </dgm:t>
    </dgm:pt>
    <dgm:pt modelId="{543E8588-2F5D-4A8C-8367-DF9295241539}" type="parTrans" cxnId="{4015A7D7-5992-477D-BB33-E42EEDA11CC4}">
      <dgm:prSet/>
      <dgm:spPr/>
      <dgm:t>
        <a:bodyPr/>
        <a:lstStyle/>
        <a:p>
          <a:endParaRPr lang="en-US"/>
        </a:p>
      </dgm:t>
    </dgm:pt>
    <dgm:pt modelId="{2EA5D683-120C-4ACA-BB01-CF1CF4FCDB61}" type="sibTrans" cxnId="{4015A7D7-5992-477D-BB33-E42EEDA11CC4}">
      <dgm:prSet/>
      <dgm:spPr/>
      <dgm:t>
        <a:bodyPr/>
        <a:lstStyle/>
        <a:p>
          <a:endParaRPr lang="en-US"/>
        </a:p>
      </dgm:t>
    </dgm:pt>
    <dgm:pt modelId="{B5CC06CC-B705-49A3-AFBF-97A8173F2E09}">
      <dgm:prSet phldrT="[Text]"/>
      <dgm:spPr/>
      <dgm:t>
        <a:bodyPr/>
        <a:lstStyle/>
        <a:p>
          <a:r>
            <a:rPr lang="en-US" dirty="0"/>
            <a:t>Travel &amp; Trade Partners</a:t>
          </a:r>
        </a:p>
      </dgm:t>
    </dgm:pt>
    <dgm:pt modelId="{793A1AF8-1865-43A2-B73B-E4CCA6E9405A}" type="parTrans" cxnId="{771D63A9-3C7F-49AB-AB98-8D15C4E58664}">
      <dgm:prSet/>
      <dgm:spPr/>
      <dgm:t>
        <a:bodyPr/>
        <a:lstStyle/>
        <a:p>
          <a:endParaRPr lang="en-US"/>
        </a:p>
      </dgm:t>
    </dgm:pt>
    <dgm:pt modelId="{C871EFDE-6B1B-4E4E-B3C0-DA0910FE92A2}" type="sibTrans" cxnId="{771D63A9-3C7F-49AB-AB98-8D15C4E58664}">
      <dgm:prSet/>
      <dgm:spPr/>
      <dgm:t>
        <a:bodyPr/>
        <a:lstStyle/>
        <a:p>
          <a:endParaRPr lang="en-US"/>
        </a:p>
      </dgm:t>
    </dgm:pt>
    <dgm:pt modelId="{8FCCDDBF-55D6-47EF-A0CB-0E636096723D}">
      <dgm:prSet phldrT="[Text]"/>
      <dgm:spPr/>
      <dgm:t>
        <a:bodyPr/>
        <a:lstStyle/>
        <a:p>
          <a:r>
            <a:rPr lang="en-US" dirty="0"/>
            <a:t>Domestic &amp; International Travelers</a:t>
          </a:r>
        </a:p>
      </dgm:t>
    </dgm:pt>
    <dgm:pt modelId="{7DA53C97-C961-45A6-9F6D-6F565BD5E912}" type="parTrans" cxnId="{AE42EF55-CA9A-419C-999F-4F6DCFAE031A}">
      <dgm:prSet/>
      <dgm:spPr/>
      <dgm:t>
        <a:bodyPr/>
        <a:lstStyle/>
        <a:p>
          <a:endParaRPr lang="en-US"/>
        </a:p>
      </dgm:t>
    </dgm:pt>
    <dgm:pt modelId="{A5E68E27-3907-4BFE-A1A0-7A2AF8172E54}" type="sibTrans" cxnId="{AE42EF55-CA9A-419C-999F-4F6DCFAE031A}">
      <dgm:prSet/>
      <dgm:spPr/>
      <dgm:t>
        <a:bodyPr/>
        <a:lstStyle/>
        <a:p>
          <a:endParaRPr lang="en-US"/>
        </a:p>
      </dgm:t>
    </dgm:pt>
    <dgm:pt modelId="{66842BEB-B11F-4215-AC0F-FA91AB161269}" type="pres">
      <dgm:prSet presAssocID="{B6A97606-6A79-4D21-9A8B-60AFBC6E2CB2}" presName="rootnode" presStyleCnt="0">
        <dgm:presLayoutVars>
          <dgm:chMax/>
          <dgm:chPref/>
          <dgm:dir/>
          <dgm:animLvl val="lvl"/>
        </dgm:presLayoutVars>
      </dgm:prSet>
      <dgm:spPr/>
    </dgm:pt>
    <dgm:pt modelId="{13CB93B1-2609-445E-B30B-157F1654F0A2}" type="pres">
      <dgm:prSet presAssocID="{A90E9E10-A71B-4623-92EF-8E381F5E0923}" presName="composite" presStyleCnt="0"/>
      <dgm:spPr/>
    </dgm:pt>
    <dgm:pt modelId="{795E342B-6407-48E2-8A8F-9A0D14F2725C}" type="pres">
      <dgm:prSet presAssocID="{A90E9E10-A71B-4623-92EF-8E381F5E0923}" presName="LShape" presStyleLbl="alignNode1" presStyleIdx="0" presStyleCnt="5"/>
      <dgm:spPr/>
    </dgm:pt>
    <dgm:pt modelId="{C3485BF2-5D54-488F-81DA-EE6C4B6D1105}" type="pres">
      <dgm:prSet presAssocID="{A90E9E10-A71B-4623-92EF-8E381F5E0923}" presName="ParentText" presStyleLbl="revTx" presStyleIdx="0" presStyleCnt="3">
        <dgm:presLayoutVars>
          <dgm:chMax val="0"/>
          <dgm:chPref val="0"/>
          <dgm:bulletEnabled val="1"/>
        </dgm:presLayoutVars>
      </dgm:prSet>
      <dgm:spPr/>
    </dgm:pt>
    <dgm:pt modelId="{04B086D7-A0A0-46D8-8C6E-A914A172B865}" type="pres">
      <dgm:prSet presAssocID="{A90E9E10-A71B-4623-92EF-8E381F5E0923}" presName="Triangle" presStyleLbl="alignNode1" presStyleIdx="1" presStyleCnt="5"/>
      <dgm:spPr/>
    </dgm:pt>
    <dgm:pt modelId="{F7329C3D-002E-452D-AEC6-5B71625AC1B5}" type="pres">
      <dgm:prSet presAssocID="{2EA5D683-120C-4ACA-BB01-CF1CF4FCDB61}" presName="sibTrans" presStyleCnt="0"/>
      <dgm:spPr/>
    </dgm:pt>
    <dgm:pt modelId="{ABEDC167-24C1-480B-AB64-9621EE5E8ABA}" type="pres">
      <dgm:prSet presAssocID="{2EA5D683-120C-4ACA-BB01-CF1CF4FCDB61}" presName="space" presStyleCnt="0"/>
      <dgm:spPr/>
    </dgm:pt>
    <dgm:pt modelId="{E52D475A-4169-4BBE-8051-1E6E7A5B314D}" type="pres">
      <dgm:prSet presAssocID="{B5CC06CC-B705-49A3-AFBF-97A8173F2E09}" presName="composite" presStyleCnt="0"/>
      <dgm:spPr/>
    </dgm:pt>
    <dgm:pt modelId="{13BDEE75-4D39-4C9E-B98C-D8E11E34FDF0}" type="pres">
      <dgm:prSet presAssocID="{B5CC06CC-B705-49A3-AFBF-97A8173F2E09}" presName="LShape" presStyleLbl="alignNode1" presStyleIdx="2" presStyleCnt="5" custLinFactNeighborY="-324"/>
      <dgm:spPr/>
    </dgm:pt>
    <dgm:pt modelId="{8D326B4B-8CE4-4F06-9544-F03DC7F34C61}" type="pres">
      <dgm:prSet presAssocID="{B5CC06CC-B705-49A3-AFBF-97A8173F2E09}" presName="ParentText" presStyleLbl="revTx" presStyleIdx="1" presStyleCnt="3">
        <dgm:presLayoutVars>
          <dgm:chMax val="0"/>
          <dgm:chPref val="0"/>
          <dgm:bulletEnabled val="1"/>
        </dgm:presLayoutVars>
      </dgm:prSet>
      <dgm:spPr/>
    </dgm:pt>
    <dgm:pt modelId="{3ADF6118-1667-4305-A0B6-BED025D0ED5C}" type="pres">
      <dgm:prSet presAssocID="{B5CC06CC-B705-49A3-AFBF-97A8173F2E09}" presName="Triangle" presStyleLbl="alignNode1" presStyleIdx="3" presStyleCnt="5"/>
      <dgm:spPr/>
    </dgm:pt>
    <dgm:pt modelId="{6FC68EF9-9771-47BE-8174-BFFD450FF2A2}" type="pres">
      <dgm:prSet presAssocID="{C871EFDE-6B1B-4E4E-B3C0-DA0910FE92A2}" presName="sibTrans" presStyleCnt="0"/>
      <dgm:spPr/>
    </dgm:pt>
    <dgm:pt modelId="{5BA6035E-8694-4A69-9220-6F8781805BB6}" type="pres">
      <dgm:prSet presAssocID="{C871EFDE-6B1B-4E4E-B3C0-DA0910FE92A2}" presName="space" presStyleCnt="0"/>
      <dgm:spPr/>
    </dgm:pt>
    <dgm:pt modelId="{55BEDA95-3198-4826-B9C5-C85F073D8485}" type="pres">
      <dgm:prSet presAssocID="{8FCCDDBF-55D6-47EF-A0CB-0E636096723D}" presName="composite" presStyleCnt="0"/>
      <dgm:spPr/>
    </dgm:pt>
    <dgm:pt modelId="{223F1A54-EABF-4B83-BD75-42AD7DAF4009}" type="pres">
      <dgm:prSet presAssocID="{8FCCDDBF-55D6-47EF-A0CB-0E636096723D}" presName="LShape" presStyleLbl="alignNode1" presStyleIdx="4" presStyleCnt="5" custLinFactNeighborX="-1288" custLinFactNeighborY="-1203"/>
      <dgm:spPr/>
    </dgm:pt>
    <dgm:pt modelId="{FE05F8EB-157F-43C9-BEED-D32342C3A964}" type="pres">
      <dgm:prSet presAssocID="{8FCCDDBF-55D6-47EF-A0CB-0E636096723D}" presName="ParentText" presStyleLbl="revTx" presStyleIdx="2" presStyleCnt="3">
        <dgm:presLayoutVars>
          <dgm:chMax val="0"/>
          <dgm:chPref val="0"/>
          <dgm:bulletEnabled val="1"/>
        </dgm:presLayoutVars>
      </dgm:prSet>
      <dgm:spPr/>
    </dgm:pt>
  </dgm:ptLst>
  <dgm:cxnLst>
    <dgm:cxn modelId="{4211DA05-4654-4181-ADFA-2307D2C243B5}" type="presOf" srcId="{8FCCDDBF-55D6-47EF-A0CB-0E636096723D}" destId="{FE05F8EB-157F-43C9-BEED-D32342C3A964}" srcOrd="0" destOrd="0" presId="urn:microsoft.com/office/officeart/2009/3/layout/StepUpProcess"/>
    <dgm:cxn modelId="{A4FA4B5D-76E4-4B62-B680-8FAA4501AE45}" type="presOf" srcId="{B5CC06CC-B705-49A3-AFBF-97A8173F2E09}" destId="{8D326B4B-8CE4-4F06-9544-F03DC7F34C61}" srcOrd="0" destOrd="0" presId="urn:microsoft.com/office/officeart/2009/3/layout/StepUpProcess"/>
    <dgm:cxn modelId="{AE42EF55-CA9A-419C-999F-4F6DCFAE031A}" srcId="{B6A97606-6A79-4D21-9A8B-60AFBC6E2CB2}" destId="{8FCCDDBF-55D6-47EF-A0CB-0E636096723D}" srcOrd="2" destOrd="0" parTransId="{7DA53C97-C961-45A6-9F6D-6F565BD5E912}" sibTransId="{A5E68E27-3907-4BFE-A1A0-7A2AF8172E54}"/>
    <dgm:cxn modelId="{FC651556-C603-4E3B-AE94-0A2DF41EF7C2}" type="presOf" srcId="{A90E9E10-A71B-4623-92EF-8E381F5E0923}" destId="{C3485BF2-5D54-488F-81DA-EE6C4B6D1105}" srcOrd="0" destOrd="0" presId="urn:microsoft.com/office/officeart/2009/3/layout/StepUpProcess"/>
    <dgm:cxn modelId="{771D63A9-3C7F-49AB-AB98-8D15C4E58664}" srcId="{B6A97606-6A79-4D21-9A8B-60AFBC6E2CB2}" destId="{B5CC06CC-B705-49A3-AFBF-97A8173F2E09}" srcOrd="1" destOrd="0" parTransId="{793A1AF8-1865-43A2-B73B-E4CCA6E9405A}" sibTransId="{C871EFDE-6B1B-4E4E-B3C0-DA0910FE92A2}"/>
    <dgm:cxn modelId="{3FAEB4BE-EEE7-43E7-9FCA-F97EEBD9DC33}" type="presOf" srcId="{B6A97606-6A79-4D21-9A8B-60AFBC6E2CB2}" destId="{66842BEB-B11F-4215-AC0F-FA91AB161269}" srcOrd="0" destOrd="0" presId="urn:microsoft.com/office/officeart/2009/3/layout/StepUpProcess"/>
    <dgm:cxn modelId="{4015A7D7-5992-477D-BB33-E42EEDA11CC4}" srcId="{B6A97606-6A79-4D21-9A8B-60AFBC6E2CB2}" destId="{A90E9E10-A71B-4623-92EF-8E381F5E0923}" srcOrd="0" destOrd="0" parTransId="{543E8588-2F5D-4A8C-8367-DF9295241539}" sibTransId="{2EA5D683-120C-4ACA-BB01-CF1CF4FCDB61}"/>
    <dgm:cxn modelId="{83459A5C-C427-4218-BE8D-C0F5750C9B7E}" type="presParOf" srcId="{66842BEB-B11F-4215-AC0F-FA91AB161269}" destId="{13CB93B1-2609-445E-B30B-157F1654F0A2}" srcOrd="0" destOrd="0" presId="urn:microsoft.com/office/officeart/2009/3/layout/StepUpProcess"/>
    <dgm:cxn modelId="{309E7343-F7EE-4203-B371-E6C82A019DF6}" type="presParOf" srcId="{13CB93B1-2609-445E-B30B-157F1654F0A2}" destId="{795E342B-6407-48E2-8A8F-9A0D14F2725C}" srcOrd="0" destOrd="0" presId="urn:microsoft.com/office/officeart/2009/3/layout/StepUpProcess"/>
    <dgm:cxn modelId="{100B4196-30B5-4994-8856-C06775613CFF}" type="presParOf" srcId="{13CB93B1-2609-445E-B30B-157F1654F0A2}" destId="{C3485BF2-5D54-488F-81DA-EE6C4B6D1105}" srcOrd="1" destOrd="0" presId="urn:microsoft.com/office/officeart/2009/3/layout/StepUpProcess"/>
    <dgm:cxn modelId="{4A30B209-31F5-49FB-A58F-6D10915D6464}" type="presParOf" srcId="{13CB93B1-2609-445E-B30B-157F1654F0A2}" destId="{04B086D7-A0A0-46D8-8C6E-A914A172B865}" srcOrd="2" destOrd="0" presId="urn:microsoft.com/office/officeart/2009/3/layout/StepUpProcess"/>
    <dgm:cxn modelId="{0CEAC21F-B59B-4557-BA52-954B644804BA}" type="presParOf" srcId="{66842BEB-B11F-4215-AC0F-FA91AB161269}" destId="{F7329C3D-002E-452D-AEC6-5B71625AC1B5}" srcOrd="1" destOrd="0" presId="urn:microsoft.com/office/officeart/2009/3/layout/StepUpProcess"/>
    <dgm:cxn modelId="{B8B6F1F9-2380-4F4A-923E-2C4F9F438D28}" type="presParOf" srcId="{F7329C3D-002E-452D-AEC6-5B71625AC1B5}" destId="{ABEDC167-24C1-480B-AB64-9621EE5E8ABA}" srcOrd="0" destOrd="0" presId="urn:microsoft.com/office/officeart/2009/3/layout/StepUpProcess"/>
    <dgm:cxn modelId="{6D10EAD1-5081-4669-B9B0-41092EBFDB2B}" type="presParOf" srcId="{66842BEB-B11F-4215-AC0F-FA91AB161269}" destId="{E52D475A-4169-4BBE-8051-1E6E7A5B314D}" srcOrd="2" destOrd="0" presId="urn:microsoft.com/office/officeart/2009/3/layout/StepUpProcess"/>
    <dgm:cxn modelId="{8F0E8652-C825-4E69-A4EE-F58D9233A72D}" type="presParOf" srcId="{E52D475A-4169-4BBE-8051-1E6E7A5B314D}" destId="{13BDEE75-4D39-4C9E-B98C-D8E11E34FDF0}" srcOrd="0" destOrd="0" presId="urn:microsoft.com/office/officeart/2009/3/layout/StepUpProcess"/>
    <dgm:cxn modelId="{1C0A473E-084F-4501-A50E-2E704FFE5A63}" type="presParOf" srcId="{E52D475A-4169-4BBE-8051-1E6E7A5B314D}" destId="{8D326B4B-8CE4-4F06-9544-F03DC7F34C61}" srcOrd="1" destOrd="0" presId="urn:microsoft.com/office/officeart/2009/3/layout/StepUpProcess"/>
    <dgm:cxn modelId="{B2AC703C-9AA7-4B77-B5EF-80A368839F90}" type="presParOf" srcId="{E52D475A-4169-4BBE-8051-1E6E7A5B314D}" destId="{3ADF6118-1667-4305-A0B6-BED025D0ED5C}" srcOrd="2" destOrd="0" presId="urn:microsoft.com/office/officeart/2009/3/layout/StepUpProcess"/>
    <dgm:cxn modelId="{1D46DE88-6449-4EFA-A3BA-D5119539C889}" type="presParOf" srcId="{66842BEB-B11F-4215-AC0F-FA91AB161269}" destId="{6FC68EF9-9771-47BE-8174-BFFD450FF2A2}" srcOrd="3" destOrd="0" presId="urn:microsoft.com/office/officeart/2009/3/layout/StepUpProcess"/>
    <dgm:cxn modelId="{5671434E-FBDB-44EC-8893-8974D65D39B7}" type="presParOf" srcId="{6FC68EF9-9771-47BE-8174-BFFD450FF2A2}" destId="{5BA6035E-8694-4A69-9220-6F8781805BB6}" srcOrd="0" destOrd="0" presId="urn:microsoft.com/office/officeart/2009/3/layout/StepUpProcess"/>
    <dgm:cxn modelId="{3CEE1937-5748-43D7-B09B-017F28E7C251}" type="presParOf" srcId="{66842BEB-B11F-4215-AC0F-FA91AB161269}" destId="{55BEDA95-3198-4826-B9C5-C85F073D8485}" srcOrd="4" destOrd="0" presId="urn:microsoft.com/office/officeart/2009/3/layout/StepUpProcess"/>
    <dgm:cxn modelId="{6620745F-C447-400D-92CB-A3065FD45B48}" type="presParOf" srcId="{55BEDA95-3198-4826-B9C5-C85F073D8485}" destId="{223F1A54-EABF-4B83-BD75-42AD7DAF4009}" srcOrd="0" destOrd="0" presId="urn:microsoft.com/office/officeart/2009/3/layout/StepUpProcess"/>
    <dgm:cxn modelId="{2D65486B-DBD1-42C8-8456-64DD7F160275}" type="presParOf" srcId="{55BEDA95-3198-4826-B9C5-C85F073D8485}" destId="{FE05F8EB-157F-43C9-BEED-D32342C3A964}"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E342B-6407-48E2-8A8F-9A0D14F2725C}">
      <dsp:nvSpPr>
        <dsp:cNvPr id="0" name=""/>
        <dsp:cNvSpPr/>
      </dsp:nvSpPr>
      <dsp:spPr>
        <a:xfrm rot="5400000">
          <a:off x="382244" y="849462"/>
          <a:ext cx="1138864" cy="189504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85BF2-5D54-488F-81DA-EE6C4B6D1105}">
      <dsp:nvSpPr>
        <dsp:cNvPr id="0" name=""/>
        <dsp:cNvSpPr/>
      </dsp:nvSpPr>
      <dsp:spPr>
        <a:xfrm>
          <a:off x="192139" y="1415672"/>
          <a:ext cx="1710857" cy="149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Rural Nevada </a:t>
          </a:r>
        </a:p>
        <a:p>
          <a:pPr marL="0" lvl="0" indent="0" algn="l" defTabSz="977900">
            <a:lnSpc>
              <a:spcPct val="90000"/>
            </a:lnSpc>
            <a:spcBef>
              <a:spcPct val="0"/>
            </a:spcBef>
            <a:spcAft>
              <a:spcPct val="35000"/>
            </a:spcAft>
            <a:buNone/>
          </a:pPr>
          <a:endParaRPr lang="en-US" sz="2200" kern="1200" dirty="0"/>
        </a:p>
      </dsp:txBody>
      <dsp:txXfrm>
        <a:off x="192139" y="1415672"/>
        <a:ext cx="1710857" cy="1499667"/>
      </dsp:txXfrm>
    </dsp:sp>
    <dsp:sp modelId="{04B086D7-A0A0-46D8-8C6E-A914A172B865}">
      <dsp:nvSpPr>
        <dsp:cNvPr id="0" name=""/>
        <dsp:cNvSpPr/>
      </dsp:nvSpPr>
      <dsp:spPr>
        <a:xfrm>
          <a:off x="1580194" y="709947"/>
          <a:ext cx="322803" cy="32280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BDEE75-4D39-4C9E-B98C-D8E11E34FDF0}">
      <dsp:nvSpPr>
        <dsp:cNvPr id="0" name=""/>
        <dsp:cNvSpPr/>
      </dsp:nvSpPr>
      <dsp:spPr>
        <a:xfrm rot="5400000">
          <a:off x="2476668" y="327505"/>
          <a:ext cx="1138864" cy="189504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326B4B-8CE4-4F06-9544-F03DC7F34C61}">
      <dsp:nvSpPr>
        <dsp:cNvPr id="0" name=""/>
        <dsp:cNvSpPr/>
      </dsp:nvSpPr>
      <dsp:spPr>
        <a:xfrm>
          <a:off x="2286563" y="897405"/>
          <a:ext cx="1710857" cy="149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Travel &amp; Trade Partners</a:t>
          </a:r>
        </a:p>
      </dsp:txBody>
      <dsp:txXfrm>
        <a:off x="2286563" y="897405"/>
        <a:ext cx="1710857" cy="1499667"/>
      </dsp:txXfrm>
    </dsp:sp>
    <dsp:sp modelId="{3ADF6118-1667-4305-A0B6-BED025D0ED5C}">
      <dsp:nvSpPr>
        <dsp:cNvPr id="0" name=""/>
        <dsp:cNvSpPr/>
      </dsp:nvSpPr>
      <dsp:spPr>
        <a:xfrm>
          <a:off x="3674618" y="191679"/>
          <a:ext cx="322803" cy="32280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F1A54-EABF-4B83-BD75-42AD7DAF4009}">
      <dsp:nvSpPr>
        <dsp:cNvPr id="0" name=""/>
        <dsp:cNvSpPr/>
      </dsp:nvSpPr>
      <dsp:spPr>
        <a:xfrm rot="5400000">
          <a:off x="4546684" y="-200772"/>
          <a:ext cx="1138864" cy="189504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05F8EB-157F-43C9-BEED-D32342C3A964}">
      <dsp:nvSpPr>
        <dsp:cNvPr id="0" name=""/>
        <dsp:cNvSpPr/>
      </dsp:nvSpPr>
      <dsp:spPr>
        <a:xfrm>
          <a:off x="4380987" y="379138"/>
          <a:ext cx="1710857" cy="149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Domestic &amp; International Travelers</a:t>
          </a:r>
        </a:p>
      </dsp:txBody>
      <dsp:txXfrm>
        <a:off x="4380987" y="379138"/>
        <a:ext cx="1710857" cy="149966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BC</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c40d7028d4_0_2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2c40d7028d4_0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5100" lvl="0" indent="0" algn="l" rtl="0">
              <a:spcBef>
                <a:spcPts val="0"/>
              </a:spcBef>
              <a:spcAft>
                <a:spcPts val="0"/>
              </a:spcAft>
              <a:buClr>
                <a:srgbClr val="201747"/>
              </a:buClr>
              <a:buSzPts val="1000"/>
              <a:buFont typeface="Barlow"/>
              <a:buNone/>
            </a:pPr>
            <a:r>
              <a:rPr lang="en-US" sz="1800" dirty="0">
                <a:solidFill>
                  <a:srgbClr val="191818"/>
                </a:solidFill>
                <a:effectLst/>
                <a:latin typeface="Arial" panose="020B0604020202020204" pitchFamily="34" charset="0"/>
                <a:ea typeface="Times New Roman" panose="02020603050405020304" pitchFamily="18" charset="0"/>
              </a:rPr>
              <a:t>is Senior Manager of Business Development at Expedia Group Media Solutions, where he works with advertising partners to deliver global marketing programs and is responsible for the creation and implementation of digital media campaigns. Felipe brings a vast knowledge of online travel agencies and airlines to Expedia and has spent over a decade in the travel industry</a:t>
            </a:r>
            <a:endParaRPr dirty="0"/>
          </a:p>
        </p:txBody>
      </p:sp>
    </p:spTree>
    <p:extLst>
      <p:ext uri="{BB962C8B-B14F-4D97-AF65-F5344CB8AC3E}">
        <p14:creationId xmlns:p14="http://schemas.microsoft.com/office/powerpoint/2010/main" val="340521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Felipe</a:t>
            </a:r>
            <a:endParaRPr dirty="0"/>
          </a:p>
        </p:txBody>
      </p:sp>
    </p:spTree>
    <p:extLst>
      <p:ext uri="{BB962C8B-B14F-4D97-AF65-F5344CB8AC3E}">
        <p14:creationId xmlns:p14="http://schemas.microsoft.com/office/powerpoint/2010/main" val="252548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Felipe</a:t>
            </a:r>
            <a:endParaRPr dirty="0"/>
          </a:p>
        </p:txBody>
      </p:sp>
    </p:spTree>
    <p:extLst>
      <p:ext uri="{BB962C8B-B14F-4D97-AF65-F5344CB8AC3E}">
        <p14:creationId xmlns:p14="http://schemas.microsoft.com/office/powerpoint/2010/main" val="3649635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Felipe</a:t>
            </a:r>
            <a:endParaRPr dirty="0"/>
          </a:p>
        </p:txBody>
      </p:sp>
    </p:spTree>
    <p:extLst>
      <p:ext uri="{BB962C8B-B14F-4D97-AF65-F5344CB8AC3E}">
        <p14:creationId xmlns:p14="http://schemas.microsoft.com/office/powerpoint/2010/main" val="408627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Felipe</a:t>
            </a:r>
            <a:endParaRPr dirty="0"/>
          </a:p>
        </p:txBody>
      </p:sp>
    </p:spTree>
    <p:extLst>
      <p:ext uri="{BB962C8B-B14F-4D97-AF65-F5344CB8AC3E}">
        <p14:creationId xmlns:p14="http://schemas.microsoft.com/office/powerpoint/2010/main" val="3838135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Felipe</a:t>
            </a:r>
            <a:endParaRPr dirty="0"/>
          </a:p>
        </p:txBody>
      </p:sp>
    </p:spTree>
    <p:extLst>
      <p:ext uri="{BB962C8B-B14F-4D97-AF65-F5344CB8AC3E}">
        <p14:creationId xmlns:p14="http://schemas.microsoft.com/office/powerpoint/2010/main" val="2096338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c40d7028d4_0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8" name="Google Shape;1278;g2c40d7028d4_0_12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Last slide and then Matthew comes on stage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8" name="Google Shape;105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c40d7028d4_0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1" name="Google Shape;1111;g2c40d7028d4_0_10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5100" lvl="0" indent="0" algn="l" rtl="0">
              <a:spcBef>
                <a:spcPts val="0"/>
              </a:spcBef>
              <a:spcAft>
                <a:spcPts val="0"/>
              </a:spcAft>
              <a:buClr>
                <a:srgbClr val="201747"/>
              </a:buClr>
              <a:buSzPts val="1000"/>
              <a:buFont typeface="Barlow"/>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c40d7028d4_0_2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2c40d7028d4_0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6550" marR="0" lvl="0" indent="-171450" algn="l" defTabSz="914400" rtl="0" eaLnBrk="1" fontAlgn="auto" latinLnBrk="0" hangingPunct="1">
              <a:lnSpc>
                <a:spcPct val="100000"/>
              </a:lnSpc>
              <a:spcBef>
                <a:spcPts val="0"/>
              </a:spcBef>
              <a:spcAft>
                <a:spcPts val="0"/>
              </a:spcAft>
              <a:buClr>
                <a:srgbClr val="201747"/>
              </a:buClr>
              <a:buSzPts val="1000"/>
              <a:tabLst/>
              <a:defRPr/>
            </a:pPr>
            <a:r>
              <a:rPr lang="en-US" dirty="0"/>
              <a:t>At its most basic level, a bookable product is quite simply – a product, experience or service that has an attached dollar amount.</a:t>
            </a:r>
          </a:p>
          <a:p>
            <a:pPr marL="336550" lvl="0" indent="-171450" algn="l" rtl="0">
              <a:spcBef>
                <a:spcPts val="0"/>
              </a:spcBef>
              <a:spcAft>
                <a:spcPts val="0"/>
              </a:spcAft>
              <a:buClr>
                <a:srgbClr val="201747"/>
              </a:buClr>
              <a:buSzPts val="1000"/>
            </a:pPr>
            <a:r>
              <a:rPr lang="en-US" dirty="0"/>
              <a:t>Bookable product can be as simple as a hotel room, or tickets to an attraction, or a rental car. Or it can be a series of items that when packaged together creates an overarching experience. </a:t>
            </a:r>
          </a:p>
          <a:p>
            <a:pPr marL="336550" lvl="0" indent="-171450" algn="l" rtl="0">
              <a:spcBef>
                <a:spcPts val="0"/>
              </a:spcBef>
              <a:spcAft>
                <a:spcPts val="0"/>
              </a:spcAft>
              <a:buClr>
                <a:srgbClr val="201747"/>
              </a:buClr>
              <a:buSzPts val="1000"/>
            </a:pPr>
            <a:r>
              <a:rPr lang="en-US" dirty="0"/>
              <a:t>Packaging is a great way to monetize a “free product or experience.” </a:t>
            </a:r>
          </a:p>
          <a:p>
            <a:pPr marL="336550" lvl="0" indent="-171450" algn="l" rtl="0">
              <a:spcBef>
                <a:spcPts val="0"/>
              </a:spcBef>
              <a:spcAft>
                <a:spcPts val="0"/>
              </a:spcAft>
              <a:buClr>
                <a:srgbClr val="201747"/>
              </a:buClr>
              <a:buSzPts val="1000"/>
            </a:pPr>
            <a:r>
              <a:rPr lang="en-US" dirty="0"/>
              <a:t>At it’s core, successful bookable product is created with a target audience in mind, is aligned with destination strategies and branding, and is true to the authentic character of the destination.</a:t>
            </a:r>
            <a:endParaRPr dirty="0"/>
          </a:p>
        </p:txBody>
      </p:sp>
    </p:spTree>
    <p:extLst>
      <p:ext uri="{BB962C8B-B14F-4D97-AF65-F5344CB8AC3E}">
        <p14:creationId xmlns:p14="http://schemas.microsoft.com/office/powerpoint/2010/main" val="132340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c40d7028d4_0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1" name="Google Shape;1111;g2c40d7028d4_0_10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5100" lvl="0" indent="0" algn="l" rtl="0">
              <a:spcBef>
                <a:spcPts val="0"/>
              </a:spcBef>
              <a:spcAft>
                <a:spcPts val="0"/>
              </a:spcAft>
              <a:buClr>
                <a:srgbClr val="201747"/>
              </a:buClr>
              <a:buSzPts val="1000"/>
              <a:buFont typeface="Barlow"/>
              <a:buNone/>
            </a:pPr>
            <a:r>
              <a:rPr lang="en-US" dirty="0"/>
              <a:t>Why are having a whole session on bookable product at this year’s Rural Round Up? </a:t>
            </a:r>
            <a:endParaRPr dirty="0"/>
          </a:p>
        </p:txBody>
      </p:sp>
    </p:spTree>
    <p:extLst>
      <p:ext uri="{BB962C8B-B14F-4D97-AF65-F5344CB8AC3E}">
        <p14:creationId xmlns:p14="http://schemas.microsoft.com/office/powerpoint/2010/main" val="198019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c40d7028d4_0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1" name="Google Shape;1111;g2c40d7028d4_0_10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5100" lvl="0" indent="0" algn="l" rtl="0">
              <a:spcBef>
                <a:spcPts val="0"/>
              </a:spcBef>
              <a:spcAft>
                <a:spcPts val="0"/>
              </a:spcAft>
              <a:buClr>
                <a:srgbClr val="201747"/>
              </a:buClr>
              <a:buSzPts val="1000"/>
              <a:buFont typeface="Barlow"/>
              <a:buNone/>
            </a:pPr>
            <a:r>
              <a:rPr lang="en-US" dirty="0"/>
              <a:t>If a product/experience/service doesn’t have price attached, then there isn’t any way for travel and trade partners to sell them. </a:t>
            </a:r>
          </a:p>
          <a:p>
            <a:pPr marL="165100" lvl="0" indent="0" algn="l" rtl="0">
              <a:spcBef>
                <a:spcPts val="0"/>
              </a:spcBef>
              <a:spcAft>
                <a:spcPts val="0"/>
              </a:spcAft>
              <a:buClr>
                <a:srgbClr val="201747"/>
              </a:buClr>
              <a:buSzPts val="1000"/>
              <a:buFont typeface="Barlow"/>
              <a:buNone/>
            </a:pPr>
            <a:r>
              <a:rPr lang="en-US" dirty="0"/>
              <a:t>Today we are going to explore the bookable product from the perspective of a rural partner, a receptive tour operator, and an OTA.</a:t>
            </a:r>
          </a:p>
          <a:p>
            <a:pPr marL="165100" lvl="0" indent="0" algn="l" rtl="0">
              <a:spcBef>
                <a:spcPts val="0"/>
              </a:spcBef>
              <a:spcAft>
                <a:spcPts val="0"/>
              </a:spcAft>
              <a:buClr>
                <a:srgbClr val="201747"/>
              </a:buClr>
              <a:buSzPts val="1000"/>
              <a:buFont typeface="Barlow"/>
              <a:buNone/>
            </a:pPr>
            <a:r>
              <a:rPr lang="en-US" dirty="0"/>
              <a:t> </a:t>
            </a:r>
            <a:endParaRPr dirty="0"/>
          </a:p>
        </p:txBody>
      </p:sp>
    </p:spTree>
    <p:extLst>
      <p:ext uri="{BB962C8B-B14F-4D97-AF65-F5344CB8AC3E}">
        <p14:creationId xmlns:p14="http://schemas.microsoft.com/office/powerpoint/2010/main" val="309573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c40d7028d4_0_2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2c40d7028d4_0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5100" lvl="0" indent="0" algn="l" rtl="0">
              <a:spcBef>
                <a:spcPts val="0"/>
              </a:spcBef>
              <a:spcAft>
                <a:spcPts val="0"/>
              </a:spcAft>
              <a:buClr>
                <a:srgbClr val="201747"/>
              </a:buClr>
              <a:buSzPts val="1000"/>
              <a:buFont typeface="Barlow"/>
              <a:buNone/>
            </a:pPr>
            <a:r>
              <a:rPr lang="en-US" dirty="0"/>
              <a:t>I am excited for the opportunity to introduce you all to our panel of experts:</a:t>
            </a:r>
            <a:endParaRPr dirty="0"/>
          </a:p>
        </p:txBody>
      </p:sp>
    </p:spTree>
    <p:extLst>
      <p:ext uri="{BB962C8B-B14F-4D97-AF65-F5344CB8AC3E}">
        <p14:creationId xmlns:p14="http://schemas.microsoft.com/office/powerpoint/2010/main" val="2101575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c40d7028d4_0_2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2c40d7028d4_0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5100" marR="0" lvl="0" indent="0" algn="l" defTabSz="914400" rtl="0" eaLnBrk="1" fontAlgn="auto" latinLnBrk="0" hangingPunct="1">
              <a:lnSpc>
                <a:spcPct val="100000"/>
              </a:lnSpc>
              <a:spcBef>
                <a:spcPts val="0"/>
              </a:spcBef>
              <a:spcAft>
                <a:spcPts val="0"/>
              </a:spcAft>
              <a:buClr>
                <a:srgbClr val="201747"/>
              </a:buClr>
              <a:buSzPts val="1000"/>
              <a:buFont typeface="Barlow"/>
              <a:buNone/>
              <a:tabLst/>
              <a:defRPr/>
            </a:pPr>
            <a:r>
              <a:rPr lang="en-US" sz="1800" dirty="0">
                <a:solidFill>
                  <a:srgbClr val="191818"/>
                </a:solidFill>
                <a:effectLst/>
                <a:latin typeface="Arial" panose="020B0604020202020204" pitchFamily="34" charset="0"/>
                <a:ea typeface="Times New Roman" panose="02020603050405020304" pitchFamily="18" charset="0"/>
                <a:cs typeface="Times New Roman" panose="02020603050405020304" pitchFamily="18" charset="0"/>
              </a:rPr>
              <a:t>is the Director of Marketing and Guest Experience and six-year veteran of Lake Mead Mohave Adventures (</a:t>
            </a:r>
            <a:r>
              <a:rPr lang="en-US" sz="1800" dirty="0" err="1">
                <a:solidFill>
                  <a:srgbClr val="191818"/>
                </a:solidFill>
                <a:effectLst/>
                <a:latin typeface="Arial" panose="020B0604020202020204" pitchFamily="34" charset="0"/>
                <a:ea typeface="Times New Roman" panose="02020603050405020304" pitchFamily="18" charset="0"/>
                <a:cs typeface="Times New Roman" panose="02020603050405020304" pitchFamily="18" charset="0"/>
              </a:rPr>
              <a:t>LMMA</a:t>
            </a:r>
            <a:r>
              <a:rPr lang="en-US" sz="1800" dirty="0">
                <a:solidFill>
                  <a:srgbClr val="191818"/>
                </a:solidFill>
                <a:effectLst/>
                <a:latin typeface="Arial" panose="020B0604020202020204" pitchFamily="34" charset="0"/>
                <a:ea typeface="Times New Roman" panose="02020603050405020304" pitchFamily="18" charset="0"/>
                <a:cs typeface="Times New Roman" panose="02020603050405020304" pitchFamily="18" charset="0"/>
              </a:rPr>
              <a:t>). In his current role Chad oversees and coordinates upwards of 100 marketing channels for data aggregation and decision making.</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As Director of Marketing, Chad is responsible for overseeing creative, and strategic partnerships to expand or initiate new revenue streams and to grow sales across </a:t>
            </a:r>
            <a:r>
              <a:rPr lang="en-US" sz="1800" dirty="0" err="1">
                <a:effectLst/>
                <a:latin typeface="Aptos" panose="020B0004020202020204" pitchFamily="34" charset="0"/>
                <a:ea typeface="Times New Roman" panose="02020603050405020304" pitchFamily="18" charset="0"/>
                <a:cs typeface="Times New Roman" panose="02020603050405020304" pitchFamily="18" charset="0"/>
              </a:rPr>
              <a:t>LMMAs</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seven resorts and marinas. Chad is a core committee member for Adventures Unbound, a new national hospitality brand for Guest Services, Inc.  </a:t>
            </a:r>
          </a:p>
          <a:p>
            <a:pPr marL="165100" lvl="0" indent="0" algn="l" rtl="0">
              <a:spcBef>
                <a:spcPts val="0"/>
              </a:spcBef>
              <a:spcAft>
                <a:spcPts val="0"/>
              </a:spcAft>
              <a:buClr>
                <a:srgbClr val="201747"/>
              </a:buClr>
              <a:buSzPts val="1000"/>
              <a:buFont typeface="Barlow"/>
              <a:buNone/>
            </a:pPr>
            <a:endParaRPr dirty="0"/>
          </a:p>
        </p:txBody>
      </p:sp>
    </p:spTree>
    <p:extLst>
      <p:ext uri="{BB962C8B-B14F-4D97-AF65-F5344CB8AC3E}">
        <p14:creationId xmlns:p14="http://schemas.microsoft.com/office/powerpoint/2010/main" val="902288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c40d7028d4_0_2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2c40d7028d4_0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lnSpc>
                <a:spcPct val="110000"/>
              </a:lnSpc>
              <a:spcBef>
                <a:spcPts val="0"/>
              </a:spcBef>
              <a:spcAft>
                <a:spcPts val="0"/>
              </a:spcAft>
            </a:pPr>
            <a:r>
              <a:rPr lang="en-US" sz="1800" dirty="0">
                <a:solidFill>
                  <a:srgbClr val="191818"/>
                </a:solidFill>
                <a:effectLst/>
                <a:latin typeface="Arial" panose="020B0604020202020204" pitchFamily="34" charset="0"/>
                <a:ea typeface="Times New Roman" panose="02020603050405020304" pitchFamily="18" charset="0"/>
                <a:cs typeface="Times New Roman" panose="02020603050405020304" pitchFamily="18" charset="0"/>
              </a:rPr>
              <a:t>Is the VP of Product for American Tours International (ATI), Karin Omojola oversees the contracting and marketing efforts for FIT, Motor Coach Groups, Drive America self-drive programs, Transportation and Attractions.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marR="0" lvl="0" indent="-285750">
              <a:lnSpc>
                <a:spcPct val="110000"/>
              </a:lnSpc>
              <a:spcBef>
                <a:spcPts val="0"/>
              </a:spcBef>
              <a:spcAft>
                <a:spcPts val="6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nSpc>
                <a:spcPct val="110000"/>
              </a:lnSpc>
              <a:spcBef>
                <a:spcPts val="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ATI is North America’s leading travel service provider who’s mission of innovation, not duplication when it comes to connecting over 30,000 accommodations, attractions, and transportation suppliers to customers worldwide.</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marR="0" lvl="0" indent="-285750">
              <a:lnSpc>
                <a:spcPct val="110000"/>
              </a:lnSpc>
              <a:spcBef>
                <a:spcPts val="0"/>
              </a:spcBef>
              <a:spcAft>
                <a:spcPts val="600"/>
              </a:spcAft>
            </a:pP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marR="0" lvl="0" indent="-285750">
              <a:lnSpc>
                <a:spcPct val="110000"/>
              </a:lnSpc>
              <a:spcBef>
                <a:spcPts val="0"/>
              </a:spcBef>
              <a:spcAft>
                <a:spcPts val="600"/>
              </a:spcAft>
            </a:pPr>
            <a:r>
              <a:rPr lang="en-US" sz="1800" dirty="0">
                <a:effectLst/>
                <a:latin typeface="Arial" panose="020B0604020202020204" pitchFamily="34" charset="0"/>
                <a:ea typeface="Times New Roman" panose="02020603050405020304" pitchFamily="18" charset="0"/>
              </a:rPr>
              <a:t>ATI’s Drive America concept offers travelers the flexibility to explore the USA and Canada through customized bespoke individual road trips. </a:t>
            </a:r>
            <a:endParaRPr dirty="0"/>
          </a:p>
        </p:txBody>
      </p:sp>
    </p:spTree>
    <p:extLst>
      <p:ext uri="{BB962C8B-B14F-4D97-AF65-F5344CB8AC3E}">
        <p14:creationId xmlns:p14="http://schemas.microsoft.com/office/powerpoint/2010/main" val="73600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 No Footer">
  <p:cSld name="BLANK_1">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 09">
  <p:cSld name="CUSTOM_1_1_1_1_3">
    <p:bg>
      <p:bgPr>
        <a:solidFill>
          <a:schemeClr val="dk2"/>
        </a:solidFill>
        <a:effectLst/>
      </p:bgPr>
    </p:bg>
    <p:spTree>
      <p:nvGrpSpPr>
        <p:cNvPr id="1" name="Shape 57"/>
        <p:cNvGrpSpPr/>
        <p:nvPr/>
      </p:nvGrpSpPr>
      <p:grpSpPr>
        <a:xfrm>
          <a:off x="0" y="0"/>
          <a:ext cx="0" cy="0"/>
          <a:chOff x="0" y="0"/>
          <a:chExt cx="0" cy="0"/>
        </a:xfrm>
      </p:grpSpPr>
      <p:sp>
        <p:nvSpPr>
          <p:cNvPr id="58" name="Google Shape;58;p5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59" name="Google Shape;59;p59"/>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DOUBLE CLICK</a:t>
            </a:r>
          </a:p>
        </p:txBody>
      </p:sp>
      <p:sp>
        <p:nvSpPr>
          <p:cNvPr id="60" name="Google Shape;60;p59"/>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TO EDIT</a:t>
            </a:r>
          </a:p>
        </p:txBody>
      </p:sp>
      <p:sp>
        <p:nvSpPr>
          <p:cNvPr id="61" name="Google Shape;61;p59"/>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41CAD1"/>
                </a:solidFill>
                <a:latin typeface="Barlow SemiBold"/>
                <a:ea typeface="Barlow SemiBold"/>
                <a:cs typeface="Barlow SemiBold"/>
                <a:sym typeface="Barlow SemiBold"/>
              </a:rPr>
              <a:t>Month 00, 2024</a:t>
            </a:r>
            <a:endParaRPr sz="1300" b="0" i="0" u="none" strike="noStrike" cap="none">
              <a:solidFill>
                <a:srgbClr val="41CAD1"/>
              </a:solidFill>
              <a:latin typeface="Barlow SemiBold"/>
              <a:ea typeface="Barlow SemiBold"/>
              <a:cs typeface="Barlow SemiBold"/>
              <a:sym typeface="Barlow SemiBold"/>
            </a:endParaRPr>
          </a:p>
        </p:txBody>
      </p:sp>
      <p:pic>
        <p:nvPicPr>
          <p:cNvPr id="62" name="Google Shape;62;p59"/>
          <p:cNvPicPr preferRelativeResize="0"/>
          <p:nvPr/>
        </p:nvPicPr>
        <p:blipFill rotWithShape="1">
          <a:blip r:embed="rId2">
            <a:alphaModFix/>
          </a:blip>
          <a:srcRect b="9115"/>
          <a:stretch/>
        </p:blipFill>
        <p:spPr>
          <a:xfrm>
            <a:off x="738300" y="593425"/>
            <a:ext cx="822477" cy="70112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 10">
  <p:cSld name="CUSTOM_1_1_1_1_1">
    <p:bg>
      <p:bgPr>
        <a:solidFill>
          <a:schemeClr val="dk2"/>
        </a:solidFill>
        <a:effectLst/>
      </p:bgPr>
    </p:bg>
    <p:spTree>
      <p:nvGrpSpPr>
        <p:cNvPr id="1" name="Shape 63"/>
        <p:cNvGrpSpPr/>
        <p:nvPr/>
      </p:nvGrpSpPr>
      <p:grpSpPr>
        <a:xfrm>
          <a:off x="0" y="0"/>
          <a:ext cx="0" cy="0"/>
          <a:chOff x="0" y="0"/>
          <a:chExt cx="0" cy="0"/>
        </a:xfrm>
      </p:grpSpPr>
      <p:sp>
        <p:nvSpPr>
          <p:cNvPr id="64" name="Google Shape;64;p60"/>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65" name="Google Shape;65;p60"/>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1"/>
              </a:buClr>
              <a:buSzPts val="9800"/>
              <a:buNone/>
              <a:defRPr sz="9800">
                <a:solidFill>
                  <a:schemeClr val="accent1"/>
                </a:solidFill>
              </a:defRPr>
            </a:lvl1pPr>
            <a:lvl2pPr lvl="1" algn="l">
              <a:lnSpc>
                <a:spcPct val="100000"/>
              </a:lnSpc>
              <a:spcBef>
                <a:spcPts val="0"/>
              </a:spcBef>
              <a:spcAft>
                <a:spcPts val="0"/>
              </a:spcAft>
              <a:buClr>
                <a:schemeClr val="lt2"/>
              </a:buClr>
              <a:buSzPts val="6700"/>
              <a:buNone/>
              <a:defRPr sz="6700">
                <a:solidFill>
                  <a:schemeClr val="lt2"/>
                </a:solidFill>
              </a:defRPr>
            </a:lvl2pPr>
            <a:lvl3pPr lvl="2" algn="l">
              <a:lnSpc>
                <a:spcPct val="100000"/>
              </a:lnSpc>
              <a:spcBef>
                <a:spcPts val="0"/>
              </a:spcBef>
              <a:spcAft>
                <a:spcPts val="0"/>
              </a:spcAft>
              <a:buClr>
                <a:schemeClr val="lt2"/>
              </a:buClr>
              <a:buSzPts val="6700"/>
              <a:buNone/>
              <a:defRPr sz="6700">
                <a:solidFill>
                  <a:schemeClr val="lt2"/>
                </a:solidFill>
              </a:defRPr>
            </a:lvl3pPr>
            <a:lvl4pPr lvl="3" algn="l">
              <a:lnSpc>
                <a:spcPct val="100000"/>
              </a:lnSpc>
              <a:spcBef>
                <a:spcPts val="0"/>
              </a:spcBef>
              <a:spcAft>
                <a:spcPts val="0"/>
              </a:spcAft>
              <a:buClr>
                <a:schemeClr val="lt2"/>
              </a:buClr>
              <a:buSzPts val="6700"/>
              <a:buNone/>
              <a:defRPr sz="6700">
                <a:solidFill>
                  <a:schemeClr val="lt2"/>
                </a:solidFill>
              </a:defRPr>
            </a:lvl4pPr>
            <a:lvl5pPr lvl="4" algn="l">
              <a:lnSpc>
                <a:spcPct val="100000"/>
              </a:lnSpc>
              <a:spcBef>
                <a:spcPts val="0"/>
              </a:spcBef>
              <a:spcAft>
                <a:spcPts val="0"/>
              </a:spcAft>
              <a:buClr>
                <a:schemeClr val="lt2"/>
              </a:buClr>
              <a:buSzPts val="6700"/>
              <a:buNone/>
              <a:defRPr sz="6700">
                <a:solidFill>
                  <a:schemeClr val="lt2"/>
                </a:solidFill>
              </a:defRPr>
            </a:lvl5pPr>
            <a:lvl6pPr lvl="5" algn="l">
              <a:lnSpc>
                <a:spcPct val="100000"/>
              </a:lnSpc>
              <a:spcBef>
                <a:spcPts val="0"/>
              </a:spcBef>
              <a:spcAft>
                <a:spcPts val="0"/>
              </a:spcAft>
              <a:buClr>
                <a:schemeClr val="lt2"/>
              </a:buClr>
              <a:buSzPts val="6700"/>
              <a:buNone/>
              <a:defRPr sz="6700">
                <a:solidFill>
                  <a:schemeClr val="lt2"/>
                </a:solidFill>
              </a:defRPr>
            </a:lvl6pPr>
            <a:lvl7pPr lvl="6" algn="l">
              <a:lnSpc>
                <a:spcPct val="100000"/>
              </a:lnSpc>
              <a:spcBef>
                <a:spcPts val="0"/>
              </a:spcBef>
              <a:spcAft>
                <a:spcPts val="0"/>
              </a:spcAft>
              <a:buClr>
                <a:schemeClr val="lt2"/>
              </a:buClr>
              <a:buSzPts val="6700"/>
              <a:buNone/>
              <a:defRPr sz="6700">
                <a:solidFill>
                  <a:schemeClr val="lt2"/>
                </a:solidFill>
              </a:defRPr>
            </a:lvl7pPr>
            <a:lvl8pPr lvl="7" algn="l">
              <a:lnSpc>
                <a:spcPct val="100000"/>
              </a:lnSpc>
              <a:spcBef>
                <a:spcPts val="0"/>
              </a:spcBef>
              <a:spcAft>
                <a:spcPts val="0"/>
              </a:spcAft>
              <a:buClr>
                <a:schemeClr val="lt2"/>
              </a:buClr>
              <a:buSzPts val="6700"/>
              <a:buNone/>
              <a:defRPr sz="6700">
                <a:solidFill>
                  <a:schemeClr val="lt2"/>
                </a:solidFill>
              </a:defRPr>
            </a:lvl8pPr>
            <a:lvl9pPr lvl="8" algn="l">
              <a:lnSpc>
                <a:spcPct val="100000"/>
              </a:lnSpc>
              <a:spcBef>
                <a:spcPts val="0"/>
              </a:spcBef>
              <a:spcAft>
                <a:spcPts val="0"/>
              </a:spcAft>
              <a:buClr>
                <a:schemeClr val="lt2"/>
              </a:buClr>
              <a:buSzPts val="6700"/>
              <a:buNone/>
              <a:defRPr sz="6700">
                <a:solidFill>
                  <a:schemeClr val="lt2"/>
                </a:solidFill>
              </a:defRPr>
            </a:lvl9pPr>
          </a:lstStyle>
          <a:p>
            <a:endParaRPr/>
          </a:p>
        </p:txBody>
      </p:sp>
      <p:sp>
        <p:nvSpPr>
          <p:cNvPr id="66" name="Google Shape;66;p60"/>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41CAD1"/>
                </a:solidFill>
                <a:latin typeface="Barlow SemiBold"/>
                <a:ea typeface="Barlow SemiBold"/>
                <a:cs typeface="Barlow SemiBold"/>
                <a:sym typeface="Barlow SemiBold"/>
              </a:rPr>
              <a:t>Month 00, 2024</a:t>
            </a:r>
            <a:endParaRPr sz="1300" b="0" i="0" u="none" strike="noStrike" cap="none">
              <a:solidFill>
                <a:srgbClr val="41CAD1"/>
              </a:solidFill>
              <a:latin typeface="Barlow SemiBold"/>
              <a:ea typeface="Barlow SemiBold"/>
              <a:cs typeface="Barlow SemiBold"/>
              <a:sym typeface="Barlow SemiBold"/>
            </a:endParaRPr>
          </a:p>
        </p:txBody>
      </p:sp>
      <p:pic>
        <p:nvPicPr>
          <p:cNvPr id="67" name="Google Shape;67;p60"/>
          <p:cNvPicPr preferRelativeResize="0"/>
          <p:nvPr/>
        </p:nvPicPr>
        <p:blipFill rotWithShape="1">
          <a:blip r:embed="rId2">
            <a:alphaModFix/>
          </a:blip>
          <a:srcRect b="9115"/>
          <a:stretch/>
        </p:blipFill>
        <p:spPr>
          <a:xfrm>
            <a:off x="738300" y="593425"/>
            <a:ext cx="822477" cy="70112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11">
  <p:cSld name="CUSTOM_1_1_1_1_2">
    <p:bg>
      <p:bgPr>
        <a:solidFill>
          <a:schemeClr val="dk2"/>
        </a:solidFill>
        <a:effectLst/>
      </p:bgPr>
    </p:bg>
    <p:spTree>
      <p:nvGrpSpPr>
        <p:cNvPr id="1" name="Shape 68"/>
        <p:cNvGrpSpPr/>
        <p:nvPr/>
      </p:nvGrpSpPr>
      <p:grpSpPr>
        <a:xfrm>
          <a:off x="0" y="0"/>
          <a:ext cx="0" cy="0"/>
          <a:chOff x="0" y="0"/>
          <a:chExt cx="0" cy="0"/>
        </a:xfrm>
      </p:grpSpPr>
      <p:sp>
        <p:nvSpPr>
          <p:cNvPr id="69" name="Google Shape;69;p61"/>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70" name="Google Shape;70;p61"/>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A4D6B6"/>
                </a:solidFill>
                <a:latin typeface="Barlow SemiBold"/>
                <a:ea typeface="Barlow SemiBold"/>
                <a:cs typeface="Barlow SemiBold"/>
                <a:sym typeface="Barlow SemiBold"/>
              </a:rPr>
              <a:t>Month 00, 2024</a:t>
            </a:r>
            <a:endParaRPr sz="1300" b="0" i="0" u="none" strike="noStrike" cap="none">
              <a:solidFill>
                <a:srgbClr val="A4D6B6"/>
              </a:solidFill>
              <a:latin typeface="Barlow SemiBold"/>
              <a:ea typeface="Barlow SemiBold"/>
              <a:cs typeface="Barlow SemiBold"/>
              <a:sym typeface="Barlow SemiBold"/>
            </a:endParaRPr>
          </a:p>
        </p:txBody>
      </p:sp>
      <p:pic>
        <p:nvPicPr>
          <p:cNvPr id="71" name="Google Shape;71;p61"/>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72" name="Google Shape;72;p61"/>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accent5"/>
                  </a:solidFill>
                  <a:prstDash val="solid"/>
                  <a:round/>
                  <a:headEnd type="none" w="sm" len="sm"/>
                  <a:tailEnd type="none" w="sm" len="sm"/>
                </a:ln>
                <a:noFill/>
                <a:latin typeface="Barlow Condensed"/>
              </a:rPr>
              <a:t>DOUBLE CLICK</a:t>
            </a:r>
          </a:p>
        </p:txBody>
      </p:sp>
      <p:sp>
        <p:nvSpPr>
          <p:cNvPr id="73" name="Google Shape;73;p61"/>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accent5"/>
                  </a:solidFill>
                  <a:prstDash val="solid"/>
                  <a:round/>
                  <a:headEnd type="none" w="sm" len="sm"/>
                  <a:tailEnd type="none" w="sm" len="sm"/>
                </a:ln>
                <a:noFill/>
                <a:latin typeface="Barlow Condensed"/>
              </a:rPr>
              <a:t>TO EDIT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12">
  <p:cSld name="CUSTOM_1_1_1_1_2_1">
    <p:bg>
      <p:bgPr>
        <a:solidFill>
          <a:schemeClr val="dk2"/>
        </a:solidFill>
        <a:effectLst/>
      </p:bgPr>
    </p:bg>
    <p:spTree>
      <p:nvGrpSpPr>
        <p:cNvPr id="1" name="Shape 74"/>
        <p:cNvGrpSpPr/>
        <p:nvPr/>
      </p:nvGrpSpPr>
      <p:grpSpPr>
        <a:xfrm>
          <a:off x="0" y="0"/>
          <a:ext cx="0" cy="0"/>
          <a:chOff x="0" y="0"/>
          <a:chExt cx="0" cy="0"/>
        </a:xfrm>
      </p:grpSpPr>
      <p:sp>
        <p:nvSpPr>
          <p:cNvPr id="75" name="Google Shape;75;p62"/>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76" name="Google Shape;76;p62"/>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A4D6B6"/>
                </a:solidFill>
                <a:latin typeface="Barlow SemiBold"/>
                <a:ea typeface="Barlow SemiBold"/>
                <a:cs typeface="Barlow SemiBold"/>
                <a:sym typeface="Barlow SemiBold"/>
              </a:rPr>
              <a:t>Month 00, 2024</a:t>
            </a:r>
            <a:endParaRPr sz="1300" b="0" i="0" u="none" strike="noStrike" cap="none">
              <a:solidFill>
                <a:srgbClr val="A4D6B6"/>
              </a:solidFill>
              <a:latin typeface="Barlow SemiBold"/>
              <a:ea typeface="Barlow SemiBold"/>
              <a:cs typeface="Barlow SemiBold"/>
              <a:sym typeface="Barlow SemiBold"/>
            </a:endParaRPr>
          </a:p>
        </p:txBody>
      </p:sp>
      <p:pic>
        <p:nvPicPr>
          <p:cNvPr id="77" name="Google Shape;77;p62"/>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78" name="Google Shape;78;p62"/>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DOUBLE CLICK</a:t>
            </a:r>
          </a:p>
        </p:txBody>
      </p:sp>
      <p:sp>
        <p:nvSpPr>
          <p:cNvPr id="79" name="Google Shape;79;p62"/>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TO EDIT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13">
  <p:cSld name="CUSTOM_1_1_1_1_1_1">
    <p:bg>
      <p:bgPr>
        <a:solidFill>
          <a:schemeClr val="dk2"/>
        </a:solidFill>
        <a:effectLst/>
      </p:bgPr>
    </p:bg>
    <p:spTree>
      <p:nvGrpSpPr>
        <p:cNvPr id="1" name="Shape 80"/>
        <p:cNvGrpSpPr/>
        <p:nvPr/>
      </p:nvGrpSpPr>
      <p:grpSpPr>
        <a:xfrm>
          <a:off x="0" y="0"/>
          <a:ext cx="0" cy="0"/>
          <a:chOff x="0" y="0"/>
          <a:chExt cx="0" cy="0"/>
        </a:xfrm>
      </p:grpSpPr>
      <p:sp>
        <p:nvSpPr>
          <p:cNvPr id="81" name="Google Shape;81;p63"/>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82" name="Google Shape;82;p63"/>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5"/>
              </a:buClr>
              <a:buSzPts val="9800"/>
              <a:buNone/>
              <a:defRPr sz="9800">
                <a:solidFill>
                  <a:schemeClr val="accent5"/>
                </a:solidFill>
              </a:defRPr>
            </a:lvl1pPr>
            <a:lvl2pPr lvl="1" algn="l">
              <a:lnSpc>
                <a:spcPct val="100000"/>
              </a:lnSpc>
              <a:spcBef>
                <a:spcPts val="0"/>
              </a:spcBef>
              <a:spcAft>
                <a:spcPts val="0"/>
              </a:spcAft>
              <a:buClr>
                <a:schemeClr val="lt2"/>
              </a:buClr>
              <a:buSzPts val="6700"/>
              <a:buNone/>
              <a:defRPr sz="6700">
                <a:solidFill>
                  <a:schemeClr val="lt2"/>
                </a:solidFill>
              </a:defRPr>
            </a:lvl2pPr>
            <a:lvl3pPr lvl="2" algn="l">
              <a:lnSpc>
                <a:spcPct val="100000"/>
              </a:lnSpc>
              <a:spcBef>
                <a:spcPts val="0"/>
              </a:spcBef>
              <a:spcAft>
                <a:spcPts val="0"/>
              </a:spcAft>
              <a:buClr>
                <a:schemeClr val="lt2"/>
              </a:buClr>
              <a:buSzPts val="6700"/>
              <a:buNone/>
              <a:defRPr sz="6700">
                <a:solidFill>
                  <a:schemeClr val="lt2"/>
                </a:solidFill>
              </a:defRPr>
            </a:lvl3pPr>
            <a:lvl4pPr lvl="3" algn="l">
              <a:lnSpc>
                <a:spcPct val="100000"/>
              </a:lnSpc>
              <a:spcBef>
                <a:spcPts val="0"/>
              </a:spcBef>
              <a:spcAft>
                <a:spcPts val="0"/>
              </a:spcAft>
              <a:buClr>
                <a:schemeClr val="lt2"/>
              </a:buClr>
              <a:buSzPts val="6700"/>
              <a:buNone/>
              <a:defRPr sz="6700">
                <a:solidFill>
                  <a:schemeClr val="lt2"/>
                </a:solidFill>
              </a:defRPr>
            </a:lvl4pPr>
            <a:lvl5pPr lvl="4" algn="l">
              <a:lnSpc>
                <a:spcPct val="100000"/>
              </a:lnSpc>
              <a:spcBef>
                <a:spcPts val="0"/>
              </a:spcBef>
              <a:spcAft>
                <a:spcPts val="0"/>
              </a:spcAft>
              <a:buClr>
                <a:schemeClr val="lt2"/>
              </a:buClr>
              <a:buSzPts val="6700"/>
              <a:buNone/>
              <a:defRPr sz="6700">
                <a:solidFill>
                  <a:schemeClr val="lt2"/>
                </a:solidFill>
              </a:defRPr>
            </a:lvl5pPr>
            <a:lvl6pPr lvl="5" algn="l">
              <a:lnSpc>
                <a:spcPct val="100000"/>
              </a:lnSpc>
              <a:spcBef>
                <a:spcPts val="0"/>
              </a:spcBef>
              <a:spcAft>
                <a:spcPts val="0"/>
              </a:spcAft>
              <a:buClr>
                <a:schemeClr val="lt2"/>
              </a:buClr>
              <a:buSzPts val="6700"/>
              <a:buNone/>
              <a:defRPr sz="6700">
                <a:solidFill>
                  <a:schemeClr val="lt2"/>
                </a:solidFill>
              </a:defRPr>
            </a:lvl6pPr>
            <a:lvl7pPr lvl="6" algn="l">
              <a:lnSpc>
                <a:spcPct val="100000"/>
              </a:lnSpc>
              <a:spcBef>
                <a:spcPts val="0"/>
              </a:spcBef>
              <a:spcAft>
                <a:spcPts val="0"/>
              </a:spcAft>
              <a:buClr>
                <a:schemeClr val="lt2"/>
              </a:buClr>
              <a:buSzPts val="6700"/>
              <a:buNone/>
              <a:defRPr sz="6700">
                <a:solidFill>
                  <a:schemeClr val="lt2"/>
                </a:solidFill>
              </a:defRPr>
            </a:lvl7pPr>
            <a:lvl8pPr lvl="7" algn="l">
              <a:lnSpc>
                <a:spcPct val="100000"/>
              </a:lnSpc>
              <a:spcBef>
                <a:spcPts val="0"/>
              </a:spcBef>
              <a:spcAft>
                <a:spcPts val="0"/>
              </a:spcAft>
              <a:buClr>
                <a:schemeClr val="lt2"/>
              </a:buClr>
              <a:buSzPts val="6700"/>
              <a:buNone/>
              <a:defRPr sz="6700">
                <a:solidFill>
                  <a:schemeClr val="lt2"/>
                </a:solidFill>
              </a:defRPr>
            </a:lvl8pPr>
            <a:lvl9pPr lvl="8" algn="l">
              <a:lnSpc>
                <a:spcPct val="100000"/>
              </a:lnSpc>
              <a:spcBef>
                <a:spcPts val="0"/>
              </a:spcBef>
              <a:spcAft>
                <a:spcPts val="0"/>
              </a:spcAft>
              <a:buClr>
                <a:schemeClr val="lt2"/>
              </a:buClr>
              <a:buSzPts val="6700"/>
              <a:buNone/>
              <a:defRPr sz="6700">
                <a:solidFill>
                  <a:schemeClr val="lt2"/>
                </a:solidFill>
              </a:defRPr>
            </a:lvl9pPr>
          </a:lstStyle>
          <a:p>
            <a:endParaRPr/>
          </a:p>
        </p:txBody>
      </p:sp>
      <p:sp>
        <p:nvSpPr>
          <p:cNvPr id="83" name="Google Shape;83;p63"/>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A4D6B6"/>
                </a:solidFill>
                <a:latin typeface="Barlow SemiBold"/>
                <a:ea typeface="Barlow SemiBold"/>
                <a:cs typeface="Barlow SemiBold"/>
                <a:sym typeface="Barlow SemiBold"/>
              </a:rPr>
              <a:t>Month 00, 2024</a:t>
            </a:r>
            <a:endParaRPr sz="1300" b="0" i="0" u="none" strike="noStrike" cap="none">
              <a:solidFill>
                <a:srgbClr val="A4D6B6"/>
              </a:solidFill>
              <a:latin typeface="Barlow SemiBold"/>
              <a:ea typeface="Barlow SemiBold"/>
              <a:cs typeface="Barlow SemiBold"/>
              <a:sym typeface="Barlow SemiBold"/>
            </a:endParaRPr>
          </a:p>
        </p:txBody>
      </p:sp>
      <p:pic>
        <p:nvPicPr>
          <p:cNvPr id="84" name="Google Shape;84;p63"/>
          <p:cNvPicPr preferRelativeResize="0"/>
          <p:nvPr/>
        </p:nvPicPr>
        <p:blipFill rotWithShape="1">
          <a:blip r:embed="rId2">
            <a:alphaModFix/>
          </a:blip>
          <a:srcRect b="10402"/>
          <a:stretch/>
        </p:blipFill>
        <p:spPr>
          <a:xfrm>
            <a:off x="738300" y="593425"/>
            <a:ext cx="822477" cy="691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14">
  <p:cSld name="CUSTOM_1_2">
    <p:bg>
      <p:bgPr>
        <a:solidFill>
          <a:schemeClr val="dk2"/>
        </a:solidFill>
        <a:effectLst/>
      </p:bgPr>
    </p:bg>
    <p:spTree>
      <p:nvGrpSpPr>
        <p:cNvPr id="1" name="Shape 85"/>
        <p:cNvGrpSpPr/>
        <p:nvPr/>
      </p:nvGrpSpPr>
      <p:grpSpPr>
        <a:xfrm>
          <a:off x="0" y="0"/>
          <a:ext cx="0" cy="0"/>
          <a:chOff x="0" y="0"/>
          <a:chExt cx="0" cy="0"/>
        </a:xfrm>
      </p:grpSpPr>
      <p:sp>
        <p:nvSpPr>
          <p:cNvPr id="86" name="Google Shape;86;p64"/>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87" name="Google Shape;87;p64"/>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88" name="Google Shape;88;p64"/>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89" name="Google Shape;89;p64"/>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accent2"/>
                  </a:solidFill>
                  <a:prstDash val="solid"/>
                  <a:round/>
                  <a:headEnd type="none" w="sm" len="sm"/>
                  <a:tailEnd type="none" w="sm" len="sm"/>
                </a:ln>
                <a:noFill/>
                <a:latin typeface="Barlow Condensed"/>
              </a:rPr>
              <a:t>DOUBLE CLICK</a:t>
            </a:r>
          </a:p>
        </p:txBody>
      </p:sp>
      <p:sp>
        <p:nvSpPr>
          <p:cNvPr id="90" name="Google Shape;90;p64"/>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accent2"/>
                  </a:solidFill>
                  <a:prstDash val="solid"/>
                  <a:round/>
                  <a:headEnd type="none" w="sm" len="sm"/>
                  <a:tailEnd type="none" w="sm" len="sm"/>
                </a:ln>
                <a:noFill/>
                <a:latin typeface="Barlow Condensed"/>
              </a:rPr>
              <a:t>TO EDIT</a:t>
            </a:r>
          </a:p>
        </p:txBody>
      </p:sp>
      <p:pic>
        <p:nvPicPr>
          <p:cNvPr id="91" name="Google Shape;91;p64"/>
          <p:cNvPicPr preferRelativeResize="0"/>
          <p:nvPr/>
        </p:nvPicPr>
        <p:blipFill rotWithShape="1">
          <a:blip r:embed="rId3">
            <a:alphaModFix/>
          </a:blip>
          <a:srcRect/>
          <a:stretch/>
        </p:blipFill>
        <p:spPr>
          <a:xfrm flipH="1">
            <a:off x="8443500" y="796025"/>
            <a:ext cx="735250" cy="355145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15">
  <p:cSld name="CUSTOM_2_1">
    <p:bg>
      <p:bgPr>
        <a:solidFill>
          <a:schemeClr val="dk2"/>
        </a:solidFill>
        <a:effectLst/>
      </p:bgPr>
    </p:bg>
    <p:spTree>
      <p:nvGrpSpPr>
        <p:cNvPr id="1" name="Shape 92"/>
        <p:cNvGrpSpPr/>
        <p:nvPr/>
      </p:nvGrpSpPr>
      <p:grpSpPr>
        <a:xfrm>
          <a:off x="0" y="0"/>
          <a:ext cx="0" cy="0"/>
          <a:chOff x="0" y="0"/>
          <a:chExt cx="0" cy="0"/>
        </a:xfrm>
      </p:grpSpPr>
      <p:sp>
        <p:nvSpPr>
          <p:cNvPr id="93" name="Google Shape;93;p65"/>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94" name="Google Shape;94;p6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95" name="Google Shape;95;p65"/>
          <p:cNvPicPr preferRelativeResize="0"/>
          <p:nvPr/>
        </p:nvPicPr>
        <p:blipFill rotWithShape="1">
          <a:blip r:embed="rId2">
            <a:alphaModFix/>
          </a:blip>
          <a:srcRect b="9763"/>
          <a:stretch/>
        </p:blipFill>
        <p:spPr>
          <a:xfrm>
            <a:off x="738300" y="593425"/>
            <a:ext cx="822477" cy="696175"/>
          </a:xfrm>
          <a:prstGeom prst="rect">
            <a:avLst/>
          </a:prstGeom>
          <a:noFill/>
          <a:ln>
            <a:noFill/>
          </a:ln>
        </p:spPr>
      </p:pic>
      <p:sp>
        <p:nvSpPr>
          <p:cNvPr id="96" name="Google Shape;96;p65"/>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9800"/>
              <a:buNone/>
              <a:defRPr sz="9800">
                <a:solidFill>
                  <a:schemeClr val="accent2"/>
                </a:solidFill>
              </a:defRPr>
            </a:lvl1pPr>
            <a:lvl2pPr lvl="1" algn="l">
              <a:lnSpc>
                <a:spcPct val="100000"/>
              </a:lnSpc>
              <a:spcBef>
                <a:spcPts val="0"/>
              </a:spcBef>
              <a:spcAft>
                <a:spcPts val="0"/>
              </a:spcAft>
              <a:buClr>
                <a:srgbClr val="201747"/>
              </a:buClr>
              <a:buSzPts val="6700"/>
              <a:buNone/>
              <a:defRPr sz="6700">
                <a:solidFill>
                  <a:srgbClr val="201747"/>
                </a:solidFill>
              </a:defRPr>
            </a:lvl2pPr>
            <a:lvl3pPr lvl="2" algn="l">
              <a:lnSpc>
                <a:spcPct val="100000"/>
              </a:lnSpc>
              <a:spcBef>
                <a:spcPts val="0"/>
              </a:spcBef>
              <a:spcAft>
                <a:spcPts val="0"/>
              </a:spcAft>
              <a:buClr>
                <a:srgbClr val="201747"/>
              </a:buClr>
              <a:buSzPts val="6700"/>
              <a:buNone/>
              <a:defRPr sz="6700">
                <a:solidFill>
                  <a:srgbClr val="201747"/>
                </a:solidFill>
              </a:defRPr>
            </a:lvl3pPr>
            <a:lvl4pPr lvl="3" algn="l">
              <a:lnSpc>
                <a:spcPct val="100000"/>
              </a:lnSpc>
              <a:spcBef>
                <a:spcPts val="0"/>
              </a:spcBef>
              <a:spcAft>
                <a:spcPts val="0"/>
              </a:spcAft>
              <a:buClr>
                <a:srgbClr val="201747"/>
              </a:buClr>
              <a:buSzPts val="6700"/>
              <a:buNone/>
              <a:defRPr sz="6700">
                <a:solidFill>
                  <a:srgbClr val="201747"/>
                </a:solidFill>
              </a:defRPr>
            </a:lvl4pPr>
            <a:lvl5pPr lvl="4" algn="l">
              <a:lnSpc>
                <a:spcPct val="100000"/>
              </a:lnSpc>
              <a:spcBef>
                <a:spcPts val="0"/>
              </a:spcBef>
              <a:spcAft>
                <a:spcPts val="0"/>
              </a:spcAft>
              <a:buClr>
                <a:srgbClr val="201747"/>
              </a:buClr>
              <a:buSzPts val="6700"/>
              <a:buNone/>
              <a:defRPr sz="6700">
                <a:solidFill>
                  <a:srgbClr val="201747"/>
                </a:solidFill>
              </a:defRPr>
            </a:lvl5pPr>
            <a:lvl6pPr lvl="5" algn="l">
              <a:lnSpc>
                <a:spcPct val="100000"/>
              </a:lnSpc>
              <a:spcBef>
                <a:spcPts val="0"/>
              </a:spcBef>
              <a:spcAft>
                <a:spcPts val="0"/>
              </a:spcAft>
              <a:buClr>
                <a:srgbClr val="201747"/>
              </a:buClr>
              <a:buSzPts val="6700"/>
              <a:buNone/>
              <a:defRPr sz="6700">
                <a:solidFill>
                  <a:srgbClr val="201747"/>
                </a:solidFill>
              </a:defRPr>
            </a:lvl6pPr>
            <a:lvl7pPr lvl="6" algn="l">
              <a:lnSpc>
                <a:spcPct val="100000"/>
              </a:lnSpc>
              <a:spcBef>
                <a:spcPts val="0"/>
              </a:spcBef>
              <a:spcAft>
                <a:spcPts val="0"/>
              </a:spcAft>
              <a:buClr>
                <a:srgbClr val="201747"/>
              </a:buClr>
              <a:buSzPts val="6700"/>
              <a:buNone/>
              <a:defRPr sz="6700">
                <a:solidFill>
                  <a:srgbClr val="201747"/>
                </a:solidFill>
              </a:defRPr>
            </a:lvl7pPr>
            <a:lvl8pPr lvl="7" algn="l">
              <a:lnSpc>
                <a:spcPct val="100000"/>
              </a:lnSpc>
              <a:spcBef>
                <a:spcPts val="0"/>
              </a:spcBef>
              <a:spcAft>
                <a:spcPts val="0"/>
              </a:spcAft>
              <a:buClr>
                <a:srgbClr val="201747"/>
              </a:buClr>
              <a:buSzPts val="6700"/>
              <a:buNone/>
              <a:defRPr sz="6700">
                <a:solidFill>
                  <a:srgbClr val="201747"/>
                </a:solidFill>
              </a:defRPr>
            </a:lvl8pPr>
            <a:lvl9pPr lvl="8" algn="l">
              <a:lnSpc>
                <a:spcPct val="100000"/>
              </a:lnSpc>
              <a:spcBef>
                <a:spcPts val="0"/>
              </a:spcBef>
              <a:spcAft>
                <a:spcPts val="0"/>
              </a:spcAft>
              <a:buClr>
                <a:srgbClr val="201747"/>
              </a:buClr>
              <a:buSzPts val="6700"/>
              <a:buNone/>
              <a:defRPr sz="6700">
                <a:solidFill>
                  <a:srgbClr val="201747"/>
                </a:solidFill>
              </a:defRPr>
            </a:lvl9pPr>
          </a:lstStyle>
          <a:p>
            <a:endParaRPr/>
          </a:p>
        </p:txBody>
      </p:sp>
      <p:pic>
        <p:nvPicPr>
          <p:cNvPr id="97" name="Google Shape;97;p65"/>
          <p:cNvPicPr preferRelativeResize="0"/>
          <p:nvPr/>
        </p:nvPicPr>
        <p:blipFill rotWithShape="1">
          <a:blip r:embed="rId3">
            <a:alphaModFix/>
          </a:blip>
          <a:srcRect/>
          <a:stretch/>
        </p:blipFill>
        <p:spPr>
          <a:xfrm flipH="1">
            <a:off x="8443500" y="796025"/>
            <a:ext cx="735250" cy="355145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16">
  <p:cSld name="CUSTOM_1_1_2">
    <p:bg>
      <p:bgPr>
        <a:solidFill>
          <a:schemeClr val="dk2"/>
        </a:solidFill>
        <a:effectLst/>
      </p:bgPr>
    </p:bg>
    <p:spTree>
      <p:nvGrpSpPr>
        <p:cNvPr id="1" name="Shape 98"/>
        <p:cNvGrpSpPr/>
        <p:nvPr/>
      </p:nvGrpSpPr>
      <p:grpSpPr>
        <a:xfrm>
          <a:off x="0" y="0"/>
          <a:ext cx="0" cy="0"/>
          <a:chOff x="0" y="0"/>
          <a:chExt cx="0" cy="0"/>
        </a:xfrm>
      </p:grpSpPr>
      <p:sp>
        <p:nvSpPr>
          <p:cNvPr id="99" name="Google Shape;99;p66"/>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100" name="Google Shape;100;p66"/>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01" name="Google Shape;101;p66"/>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102" name="Google Shape;102;p66"/>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DOUBLE CLICK</a:t>
            </a:r>
          </a:p>
        </p:txBody>
      </p:sp>
      <p:sp>
        <p:nvSpPr>
          <p:cNvPr id="103" name="Google Shape;103;p66"/>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TO EDIT</a:t>
            </a:r>
          </a:p>
        </p:txBody>
      </p:sp>
      <p:pic>
        <p:nvPicPr>
          <p:cNvPr id="104" name="Google Shape;104;p66"/>
          <p:cNvPicPr preferRelativeResize="0"/>
          <p:nvPr/>
        </p:nvPicPr>
        <p:blipFill rotWithShape="1">
          <a:blip r:embed="rId3">
            <a:alphaModFix/>
          </a:blip>
          <a:srcRect/>
          <a:stretch/>
        </p:blipFill>
        <p:spPr>
          <a:xfrm flipH="1">
            <a:off x="8443500" y="796025"/>
            <a:ext cx="735250" cy="355145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17">
  <p:cSld name="CUSTOM_1_1_1_2">
    <p:bg>
      <p:bgPr>
        <a:solidFill>
          <a:schemeClr val="dk2"/>
        </a:solidFill>
        <a:effectLst/>
      </p:bgPr>
    </p:bg>
    <p:spTree>
      <p:nvGrpSpPr>
        <p:cNvPr id="1" name="Shape 105"/>
        <p:cNvGrpSpPr/>
        <p:nvPr/>
      </p:nvGrpSpPr>
      <p:grpSpPr>
        <a:xfrm>
          <a:off x="0" y="0"/>
          <a:ext cx="0" cy="0"/>
          <a:chOff x="0" y="0"/>
          <a:chExt cx="0" cy="0"/>
        </a:xfrm>
      </p:grpSpPr>
      <p:sp>
        <p:nvSpPr>
          <p:cNvPr id="106" name="Google Shape;106;p67"/>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107" name="Google Shape;107;p67"/>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08" name="Google Shape;108;p67"/>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109" name="Google Shape;109;p67"/>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lt2"/>
              </a:buClr>
              <a:buSzPts val="9800"/>
              <a:buNone/>
              <a:defRPr sz="9800">
                <a:solidFill>
                  <a:schemeClr val="lt2"/>
                </a:solidFill>
              </a:defRPr>
            </a:lvl1pPr>
            <a:lvl2pPr lvl="1" algn="l">
              <a:lnSpc>
                <a:spcPct val="100000"/>
              </a:lnSpc>
              <a:spcBef>
                <a:spcPts val="0"/>
              </a:spcBef>
              <a:spcAft>
                <a:spcPts val="0"/>
              </a:spcAft>
              <a:buClr>
                <a:schemeClr val="lt2"/>
              </a:buClr>
              <a:buSzPts val="6700"/>
              <a:buNone/>
              <a:defRPr sz="6700">
                <a:solidFill>
                  <a:schemeClr val="lt2"/>
                </a:solidFill>
              </a:defRPr>
            </a:lvl2pPr>
            <a:lvl3pPr lvl="2" algn="l">
              <a:lnSpc>
                <a:spcPct val="100000"/>
              </a:lnSpc>
              <a:spcBef>
                <a:spcPts val="0"/>
              </a:spcBef>
              <a:spcAft>
                <a:spcPts val="0"/>
              </a:spcAft>
              <a:buClr>
                <a:schemeClr val="lt2"/>
              </a:buClr>
              <a:buSzPts val="6700"/>
              <a:buNone/>
              <a:defRPr sz="6700">
                <a:solidFill>
                  <a:schemeClr val="lt2"/>
                </a:solidFill>
              </a:defRPr>
            </a:lvl3pPr>
            <a:lvl4pPr lvl="3" algn="l">
              <a:lnSpc>
                <a:spcPct val="100000"/>
              </a:lnSpc>
              <a:spcBef>
                <a:spcPts val="0"/>
              </a:spcBef>
              <a:spcAft>
                <a:spcPts val="0"/>
              </a:spcAft>
              <a:buClr>
                <a:schemeClr val="lt2"/>
              </a:buClr>
              <a:buSzPts val="6700"/>
              <a:buNone/>
              <a:defRPr sz="6700">
                <a:solidFill>
                  <a:schemeClr val="lt2"/>
                </a:solidFill>
              </a:defRPr>
            </a:lvl4pPr>
            <a:lvl5pPr lvl="4" algn="l">
              <a:lnSpc>
                <a:spcPct val="100000"/>
              </a:lnSpc>
              <a:spcBef>
                <a:spcPts val="0"/>
              </a:spcBef>
              <a:spcAft>
                <a:spcPts val="0"/>
              </a:spcAft>
              <a:buClr>
                <a:schemeClr val="lt2"/>
              </a:buClr>
              <a:buSzPts val="6700"/>
              <a:buNone/>
              <a:defRPr sz="6700">
                <a:solidFill>
                  <a:schemeClr val="lt2"/>
                </a:solidFill>
              </a:defRPr>
            </a:lvl5pPr>
            <a:lvl6pPr lvl="5" algn="l">
              <a:lnSpc>
                <a:spcPct val="100000"/>
              </a:lnSpc>
              <a:spcBef>
                <a:spcPts val="0"/>
              </a:spcBef>
              <a:spcAft>
                <a:spcPts val="0"/>
              </a:spcAft>
              <a:buClr>
                <a:schemeClr val="lt2"/>
              </a:buClr>
              <a:buSzPts val="6700"/>
              <a:buNone/>
              <a:defRPr sz="6700">
                <a:solidFill>
                  <a:schemeClr val="lt2"/>
                </a:solidFill>
              </a:defRPr>
            </a:lvl6pPr>
            <a:lvl7pPr lvl="6" algn="l">
              <a:lnSpc>
                <a:spcPct val="100000"/>
              </a:lnSpc>
              <a:spcBef>
                <a:spcPts val="0"/>
              </a:spcBef>
              <a:spcAft>
                <a:spcPts val="0"/>
              </a:spcAft>
              <a:buClr>
                <a:schemeClr val="lt2"/>
              </a:buClr>
              <a:buSzPts val="6700"/>
              <a:buNone/>
              <a:defRPr sz="6700">
                <a:solidFill>
                  <a:schemeClr val="lt2"/>
                </a:solidFill>
              </a:defRPr>
            </a:lvl7pPr>
            <a:lvl8pPr lvl="7" algn="l">
              <a:lnSpc>
                <a:spcPct val="100000"/>
              </a:lnSpc>
              <a:spcBef>
                <a:spcPts val="0"/>
              </a:spcBef>
              <a:spcAft>
                <a:spcPts val="0"/>
              </a:spcAft>
              <a:buClr>
                <a:schemeClr val="lt2"/>
              </a:buClr>
              <a:buSzPts val="6700"/>
              <a:buNone/>
              <a:defRPr sz="6700">
                <a:solidFill>
                  <a:schemeClr val="lt2"/>
                </a:solidFill>
              </a:defRPr>
            </a:lvl8pPr>
            <a:lvl9pPr lvl="8" algn="l">
              <a:lnSpc>
                <a:spcPct val="100000"/>
              </a:lnSpc>
              <a:spcBef>
                <a:spcPts val="0"/>
              </a:spcBef>
              <a:spcAft>
                <a:spcPts val="0"/>
              </a:spcAft>
              <a:buClr>
                <a:schemeClr val="lt2"/>
              </a:buClr>
              <a:buSzPts val="6700"/>
              <a:buNone/>
              <a:defRPr sz="6700">
                <a:solidFill>
                  <a:schemeClr val="lt2"/>
                </a:solidFill>
              </a:defRPr>
            </a:lvl9pPr>
          </a:lstStyle>
          <a:p>
            <a:endParaRPr/>
          </a:p>
        </p:txBody>
      </p:sp>
      <p:pic>
        <p:nvPicPr>
          <p:cNvPr id="110" name="Google Shape;110;p67"/>
          <p:cNvPicPr preferRelativeResize="0"/>
          <p:nvPr/>
        </p:nvPicPr>
        <p:blipFill rotWithShape="1">
          <a:blip r:embed="rId3">
            <a:alphaModFix/>
          </a:blip>
          <a:srcRect/>
          <a:stretch/>
        </p:blipFill>
        <p:spPr>
          <a:xfrm flipH="1">
            <a:off x="8443500" y="796025"/>
            <a:ext cx="735250" cy="355145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18">
  <p:cSld name="CUSTOM_1_2_1">
    <p:bg>
      <p:bgPr>
        <a:solidFill>
          <a:schemeClr val="dk2"/>
        </a:solidFill>
        <a:effectLst/>
      </p:bgPr>
    </p:bg>
    <p:spTree>
      <p:nvGrpSpPr>
        <p:cNvPr id="1" name="Shape 111"/>
        <p:cNvGrpSpPr/>
        <p:nvPr/>
      </p:nvGrpSpPr>
      <p:grpSpPr>
        <a:xfrm>
          <a:off x="0" y="0"/>
          <a:ext cx="0" cy="0"/>
          <a:chOff x="0" y="0"/>
          <a:chExt cx="0" cy="0"/>
        </a:xfrm>
      </p:grpSpPr>
      <p:sp>
        <p:nvSpPr>
          <p:cNvPr id="112" name="Google Shape;112;p68"/>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113" name="Google Shape;113;p68"/>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14" name="Google Shape;114;p68"/>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115" name="Google Shape;115;p68"/>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accent2"/>
                  </a:solidFill>
                  <a:prstDash val="solid"/>
                  <a:round/>
                  <a:headEnd type="none" w="sm" len="sm"/>
                  <a:tailEnd type="none" w="sm" len="sm"/>
                </a:ln>
                <a:noFill/>
                <a:latin typeface="Barlow Condensed"/>
              </a:rPr>
              <a:t>DOUBLE CLICK</a:t>
            </a:r>
          </a:p>
        </p:txBody>
      </p:sp>
      <p:sp>
        <p:nvSpPr>
          <p:cNvPr id="116" name="Google Shape;116;p68"/>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accent2"/>
                  </a:solidFill>
                  <a:prstDash val="solid"/>
                  <a:round/>
                  <a:headEnd type="none" w="sm" len="sm"/>
                  <a:tailEnd type="none" w="sm" len="sm"/>
                </a:ln>
                <a:noFill/>
                <a:latin typeface="Barlow Condensed"/>
              </a:rPr>
              <a:t>TO EDIT</a:t>
            </a:r>
          </a:p>
        </p:txBody>
      </p:sp>
      <p:pic>
        <p:nvPicPr>
          <p:cNvPr id="117" name="Google Shape;117;p68"/>
          <p:cNvPicPr preferRelativeResize="0"/>
          <p:nvPr/>
        </p:nvPicPr>
        <p:blipFill rotWithShape="1">
          <a:blip r:embed="rId3">
            <a:alphaModFix/>
          </a:blip>
          <a:srcRect r="14632" b="-2785"/>
          <a:stretch/>
        </p:blipFill>
        <p:spPr>
          <a:xfrm flipH="1">
            <a:off x="5263751" y="283325"/>
            <a:ext cx="3641674" cy="463842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01">
  <p:cSld name="CUSTOM_5">
    <p:bg>
      <p:bgPr>
        <a:solidFill>
          <a:srgbClr val="F05825"/>
        </a:solidFill>
        <a:effectLst/>
      </p:bgPr>
    </p:bg>
    <p:spTree>
      <p:nvGrpSpPr>
        <p:cNvPr id="1" name="Shape 12"/>
        <p:cNvGrpSpPr/>
        <p:nvPr/>
      </p:nvGrpSpPr>
      <p:grpSpPr>
        <a:xfrm>
          <a:off x="0" y="0"/>
          <a:ext cx="0" cy="0"/>
          <a:chOff x="0" y="0"/>
          <a:chExt cx="0" cy="0"/>
        </a:xfrm>
      </p:grpSpPr>
      <p:sp>
        <p:nvSpPr>
          <p:cNvPr id="13" name="Google Shape;13;p51"/>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Month 00, 2024</a:t>
            </a:r>
            <a:endParaRPr sz="1300" b="0" i="0" u="none" strike="noStrike" cap="none">
              <a:solidFill>
                <a:srgbClr val="201747"/>
              </a:solidFill>
              <a:latin typeface="Barlow SemiBold"/>
              <a:ea typeface="Barlow SemiBold"/>
              <a:cs typeface="Barlow SemiBold"/>
              <a:sym typeface="Barlow SemiBold"/>
            </a:endParaRPr>
          </a:p>
        </p:txBody>
      </p:sp>
      <p:sp>
        <p:nvSpPr>
          <p:cNvPr id="14" name="Google Shape;14;p51"/>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5" name="Google Shape;15;p51"/>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rgbClr val="201747"/>
                  </a:solidFill>
                  <a:prstDash val="solid"/>
                  <a:round/>
                  <a:headEnd type="none" w="sm" len="sm"/>
                  <a:tailEnd type="none" w="sm" len="sm"/>
                </a:ln>
                <a:noFill/>
                <a:latin typeface="Barlow Condensed"/>
              </a:rPr>
              <a:t>DOUBLE CLICK</a:t>
            </a:r>
          </a:p>
        </p:txBody>
      </p:sp>
      <p:sp>
        <p:nvSpPr>
          <p:cNvPr id="16" name="Google Shape;16;p51"/>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rgbClr val="201747"/>
                  </a:solidFill>
                  <a:prstDash val="solid"/>
                  <a:round/>
                  <a:headEnd type="none" w="sm" len="sm"/>
                  <a:tailEnd type="none" w="sm" len="sm"/>
                </a:ln>
                <a:noFill/>
                <a:latin typeface="Barlow Condensed"/>
              </a:rPr>
              <a:t>TO EDIT</a:t>
            </a:r>
          </a:p>
        </p:txBody>
      </p:sp>
      <p:pic>
        <p:nvPicPr>
          <p:cNvPr id="17" name="Google Shape;17;p51"/>
          <p:cNvPicPr preferRelativeResize="0"/>
          <p:nvPr/>
        </p:nvPicPr>
        <p:blipFill rotWithShape="1">
          <a:blip r:embed="rId2">
            <a:alphaModFix/>
          </a:blip>
          <a:srcRect b="11046"/>
          <a:stretch/>
        </p:blipFill>
        <p:spPr>
          <a:xfrm>
            <a:off x="738300" y="593425"/>
            <a:ext cx="822477" cy="6862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19">
  <p:cSld name="CUSTOM_1_2_1_1">
    <p:bg>
      <p:bgPr>
        <a:solidFill>
          <a:schemeClr val="dk2"/>
        </a:solidFill>
        <a:effectLst/>
      </p:bgPr>
    </p:bg>
    <p:spTree>
      <p:nvGrpSpPr>
        <p:cNvPr id="1" name="Shape 118"/>
        <p:cNvGrpSpPr/>
        <p:nvPr/>
      </p:nvGrpSpPr>
      <p:grpSpPr>
        <a:xfrm>
          <a:off x="0" y="0"/>
          <a:ext cx="0" cy="0"/>
          <a:chOff x="0" y="0"/>
          <a:chExt cx="0" cy="0"/>
        </a:xfrm>
      </p:grpSpPr>
      <p:sp>
        <p:nvSpPr>
          <p:cNvPr id="119" name="Google Shape;119;p69"/>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120" name="Google Shape;120;p6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21" name="Google Shape;121;p69"/>
          <p:cNvPicPr preferRelativeResize="0"/>
          <p:nvPr/>
        </p:nvPicPr>
        <p:blipFill rotWithShape="1">
          <a:blip r:embed="rId2">
            <a:alphaModFix/>
          </a:blip>
          <a:srcRect b="10402"/>
          <a:stretch/>
        </p:blipFill>
        <p:spPr>
          <a:xfrm>
            <a:off x="738300" y="593425"/>
            <a:ext cx="822477" cy="691200"/>
          </a:xfrm>
          <a:prstGeom prst="rect">
            <a:avLst/>
          </a:prstGeom>
          <a:noFill/>
          <a:ln>
            <a:noFill/>
          </a:ln>
        </p:spPr>
      </p:pic>
      <p:pic>
        <p:nvPicPr>
          <p:cNvPr id="122" name="Google Shape;122;p69"/>
          <p:cNvPicPr preferRelativeResize="0"/>
          <p:nvPr/>
        </p:nvPicPr>
        <p:blipFill rotWithShape="1">
          <a:blip r:embed="rId3">
            <a:alphaModFix/>
          </a:blip>
          <a:srcRect r="14632" b="-2785"/>
          <a:stretch/>
        </p:blipFill>
        <p:spPr>
          <a:xfrm flipH="1">
            <a:off x="5263751" y="283325"/>
            <a:ext cx="3641674" cy="4638423"/>
          </a:xfrm>
          <a:prstGeom prst="rect">
            <a:avLst/>
          </a:prstGeom>
          <a:noFill/>
          <a:ln>
            <a:noFill/>
          </a:ln>
        </p:spPr>
      </p:pic>
      <p:sp>
        <p:nvSpPr>
          <p:cNvPr id="123" name="Google Shape;123;p69"/>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DOUBLE CLICK</a:t>
            </a:r>
          </a:p>
        </p:txBody>
      </p:sp>
      <p:sp>
        <p:nvSpPr>
          <p:cNvPr id="124" name="Google Shape;124;p69"/>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TO EDIT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20">
  <p:cSld name="CUSTOM_2_1_1">
    <p:bg>
      <p:bgPr>
        <a:solidFill>
          <a:schemeClr val="dk2"/>
        </a:solidFill>
        <a:effectLst/>
      </p:bgPr>
    </p:bg>
    <p:spTree>
      <p:nvGrpSpPr>
        <p:cNvPr id="1" name="Shape 125"/>
        <p:cNvGrpSpPr/>
        <p:nvPr/>
      </p:nvGrpSpPr>
      <p:grpSpPr>
        <a:xfrm>
          <a:off x="0" y="0"/>
          <a:ext cx="0" cy="0"/>
          <a:chOff x="0" y="0"/>
          <a:chExt cx="0" cy="0"/>
        </a:xfrm>
      </p:grpSpPr>
      <p:sp>
        <p:nvSpPr>
          <p:cNvPr id="126" name="Google Shape;126;p70"/>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127" name="Google Shape;127;p70"/>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28" name="Google Shape;128;p70"/>
          <p:cNvPicPr preferRelativeResize="0"/>
          <p:nvPr/>
        </p:nvPicPr>
        <p:blipFill rotWithShape="1">
          <a:blip r:embed="rId2">
            <a:alphaModFix/>
          </a:blip>
          <a:srcRect b="9763"/>
          <a:stretch/>
        </p:blipFill>
        <p:spPr>
          <a:xfrm>
            <a:off x="738300" y="593425"/>
            <a:ext cx="822477" cy="696175"/>
          </a:xfrm>
          <a:prstGeom prst="rect">
            <a:avLst/>
          </a:prstGeom>
          <a:noFill/>
          <a:ln>
            <a:noFill/>
          </a:ln>
        </p:spPr>
      </p:pic>
      <p:sp>
        <p:nvSpPr>
          <p:cNvPr id="129" name="Google Shape;129;p70"/>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9800"/>
              <a:buNone/>
              <a:defRPr sz="9800">
                <a:solidFill>
                  <a:schemeClr val="accent2"/>
                </a:solidFill>
              </a:defRPr>
            </a:lvl1pPr>
            <a:lvl2pPr lvl="1" algn="l">
              <a:lnSpc>
                <a:spcPct val="100000"/>
              </a:lnSpc>
              <a:spcBef>
                <a:spcPts val="0"/>
              </a:spcBef>
              <a:spcAft>
                <a:spcPts val="0"/>
              </a:spcAft>
              <a:buClr>
                <a:srgbClr val="201747"/>
              </a:buClr>
              <a:buSzPts val="6700"/>
              <a:buNone/>
              <a:defRPr sz="6700">
                <a:solidFill>
                  <a:srgbClr val="201747"/>
                </a:solidFill>
              </a:defRPr>
            </a:lvl2pPr>
            <a:lvl3pPr lvl="2" algn="l">
              <a:lnSpc>
                <a:spcPct val="100000"/>
              </a:lnSpc>
              <a:spcBef>
                <a:spcPts val="0"/>
              </a:spcBef>
              <a:spcAft>
                <a:spcPts val="0"/>
              </a:spcAft>
              <a:buClr>
                <a:srgbClr val="201747"/>
              </a:buClr>
              <a:buSzPts val="6700"/>
              <a:buNone/>
              <a:defRPr sz="6700">
                <a:solidFill>
                  <a:srgbClr val="201747"/>
                </a:solidFill>
              </a:defRPr>
            </a:lvl3pPr>
            <a:lvl4pPr lvl="3" algn="l">
              <a:lnSpc>
                <a:spcPct val="100000"/>
              </a:lnSpc>
              <a:spcBef>
                <a:spcPts val="0"/>
              </a:spcBef>
              <a:spcAft>
                <a:spcPts val="0"/>
              </a:spcAft>
              <a:buClr>
                <a:srgbClr val="201747"/>
              </a:buClr>
              <a:buSzPts val="6700"/>
              <a:buNone/>
              <a:defRPr sz="6700">
                <a:solidFill>
                  <a:srgbClr val="201747"/>
                </a:solidFill>
              </a:defRPr>
            </a:lvl4pPr>
            <a:lvl5pPr lvl="4" algn="l">
              <a:lnSpc>
                <a:spcPct val="100000"/>
              </a:lnSpc>
              <a:spcBef>
                <a:spcPts val="0"/>
              </a:spcBef>
              <a:spcAft>
                <a:spcPts val="0"/>
              </a:spcAft>
              <a:buClr>
                <a:srgbClr val="201747"/>
              </a:buClr>
              <a:buSzPts val="6700"/>
              <a:buNone/>
              <a:defRPr sz="6700">
                <a:solidFill>
                  <a:srgbClr val="201747"/>
                </a:solidFill>
              </a:defRPr>
            </a:lvl5pPr>
            <a:lvl6pPr lvl="5" algn="l">
              <a:lnSpc>
                <a:spcPct val="100000"/>
              </a:lnSpc>
              <a:spcBef>
                <a:spcPts val="0"/>
              </a:spcBef>
              <a:spcAft>
                <a:spcPts val="0"/>
              </a:spcAft>
              <a:buClr>
                <a:srgbClr val="201747"/>
              </a:buClr>
              <a:buSzPts val="6700"/>
              <a:buNone/>
              <a:defRPr sz="6700">
                <a:solidFill>
                  <a:srgbClr val="201747"/>
                </a:solidFill>
              </a:defRPr>
            </a:lvl6pPr>
            <a:lvl7pPr lvl="6" algn="l">
              <a:lnSpc>
                <a:spcPct val="100000"/>
              </a:lnSpc>
              <a:spcBef>
                <a:spcPts val="0"/>
              </a:spcBef>
              <a:spcAft>
                <a:spcPts val="0"/>
              </a:spcAft>
              <a:buClr>
                <a:srgbClr val="201747"/>
              </a:buClr>
              <a:buSzPts val="6700"/>
              <a:buNone/>
              <a:defRPr sz="6700">
                <a:solidFill>
                  <a:srgbClr val="201747"/>
                </a:solidFill>
              </a:defRPr>
            </a:lvl7pPr>
            <a:lvl8pPr lvl="7" algn="l">
              <a:lnSpc>
                <a:spcPct val="100000"/>
              </a:lnSpc>
              <a:spcBef>
                <a:spcPts val="0"/>
              </a:spcBef>
              <a:spcAft>
                <a:spcPts val="0"/>
              </a:spcAft>
              <a:buClr>
                <a:srgbClr val="201747"/>
              </a:buClr>
              <a:buSzPts val="6700"/>
              <a:buNone/>
              <a:defRPr sz="6700">
                <a:solidFill>
                  <a:srgbClr val="201747"/>
                </a:solidFill>
              </a:defRPr>
            </a:lvl8pPr>
            <a:lvl9pPr lvl="8" algn="l">
              <a:lnSpc>
                <a:spcPct val="100000"/>
              </a:lnSpc>
              <a:spcBef>
                <a:spcPts val="0"/>
              </a:spcBef>
              <a:spcAft>
                <a:spcPts val="0"/>
              </a:spcAft>
              <a:buClr>
                <a:srgbClr val="201747"/>
              </a:buClr>
              <a:buSzPts val="6700"/>
              <a:buNone/>
              <a:defRPr sz="6700">
                <a:solidFill>
                  <a:srgbClr val="201747"/>
                </a:solidFill>
              </a:defRPr>
            </a:lvl9pPr>
          </a:lstStyle>
          <a:p>
            <a:endParaRPr/>
          </a:p>
        </p:txBody>
      </p:sp>
      <p:pic>
        <p:nvPicPr>
          <p:cNvPr id="130" name="Google Shape;130;p70"/>
          <p:cNvPicPr preferRelativeResize="0"/>
          <p:nvPr/>
        </p:nvPicPr>
        <p:blipFill rotWithShape="1">
          <a:blip r:embed="rId3">
            <a:alphaModFix/>
          </a:blip>
          <a:srcRect r="14632" b="-2785"/>
          <a:stretch/>
        </p:blipFill>
        <p:spPr>
          <a:xfrm flipH="1">
            <a:off x="5263751" y="283325"/>
            <a:ext cx="3641674" cy="463842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ample slide - 01">
  <p:cSld name="CUSTOM_4">
    <p:spTree>
      <p:nvGrpSpPr>
        <p:cNvPr id="1" name="Shape 131"/>
        <p:cNvGrpSpPr/>
        <p:nvPr/>
      </p:nvGrpSpPr>
      <p:grpSpPr>
        <a:xfrm>
          <a:off x="0" y="0"/>
          <a:ext cx="0" cy="0"/>
          <a:chOff x="0" y="0"/>
          <a:chExt cx="0" cy="0"/>
        </a:xfrm>
      </p:grpSpPr>
      <p:sp>
        <p:nvSpPr>
          <p:cNvPr id="132" name="Google Shape;132;p71"/>
          <p:cNvSpPr txBox="1"/>
          <p:nvPr/>
        </p:nvSpPr>
        <p:spPr>
          <a:xfrm>
            <a:off x="849575" y="2340900"/>
            <a:ext cx="330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Barlow Condensed SemiBold"/>
                <a:ea typeface="Barlow Condensed SemiBold"/>
                <a:cs typeface="Barlow Condensed SemiBold"/>
                <a:sym typeface="Barlow Condensed SemiBold"/>
              </a:rPr>
              <a:t>SAMPLE INDEX</a:t>
            </a:r>
            <a:endParaRPr sz="1800" b="0" i="0" u="none" strike="noStrike" cap="none">
              <a:solidFill>
                <a:schemeClr val="dk1"/>
              </a:solidFill>
              <a:latin typeface="Barlow Condensed SemiBold"/>
              <a:ea typeface="Barlow Condensed SemiBold"/>
              <a:cs typeface="Barlow Condensed SemiBold"/>
              <a:sym typeface="Barlow Condensed SemiBo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DEX Silde">
  <p:cSld name="CUSTOM_4_1">
    <p:bg>
      <p:bgPr>
        <a:solidFill>
          <a:schemeClr val="dk2"/>
        </a:solidFill>
        <a:effectLst/>
      </p:bgPr>
    </p:bg>
    <p:spTree>
      <p:nvGrpSpPr>
        <p:cNvPr id="1" name="Shape 133"/>
        <p:cNvGrpSpPr/>
        <p:nvPr/>
      </p:nvGrpSpPr>
      <p:grpSpPr>
        <a:xfrm>
          <a:off x="0" y="0"/>
          <a:ext cx="0" cy="0"/>
          <a:chOff x="0" y="0"/>
          <a:chExt cx="0" cy="0"/>
        </a:xfrm>
      </p:grpSpPr>
      <p:sp>
        <p:nvSpPr>
          <p:cNvPr id="134" name="Google Shape;134;p72"/>
          <p:cNvSpPr txBox="1"/>
          <p:nvPr/>
        </p:nvSpPr>
        <p:spPr>
          <a:xfrm>
            <a:off x="738300" y="2680150"/>
            <a:ext cx="5092500" cy="1557300"/>
          </a:xfrm>
          <a:prstGeom prst="rect">
            <a:avLst/>
          </a:prstGeom>
          <a:noFill/>
          <a:ln>
            <a:noFill/>
          </a:ln>
        </p:spPr>
        <p:txBody>
          <a:bodyPr spcFirstLastPara="1" wrap="square" lIns="91425" tIns="91425" rIns="91425" bIns="91425" anchor="ctr" anchorCtr="0">
            <a:noAutofit/>
          </a:bodyPr>
          <a:lstStyle/>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0" u="none" strike="noStrike" cap="none">
              <a:solidFill>
                <a:srgbClr val="F25623"/>
              </a:solidFill>
              <a:latin typeface="Barlow Medium"/>
              <a:ea typeface="Barlow Medium"/>
              <a:cs typeface="Barlow Medium"/>
              <a:sym typeface="Barlow Medium"/>
            </a:endParaRPr>
          </a:p>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0" u="none" strike="noStrike" cap="none">
              <a:solidFill>
                <a:srgbClr val="F25623"/>
              </a:solidFill>
              <a:latin typeface="Barlow Medium"/>
              <a:ea typeface="Barlow Medium"/>
              <a:cs typeface="Barlow Medium"/>
              <a:sym typeface="Barlow Medium"/>
            </a:endParaRPr>
          </a:p>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0" u="none" strike="noStrike" cap="none">
              <a:solidFill>
                <a:srgbClr val="F25623"/>
              </a:solidFill>
              <a:latin typeface="Barlow Medium"/>
              <a:ea typeface="Barlow Medium"/>
              <a:cs typeface="Barlow Medium"/>
              <a:sym typeface="Barlow Medium"/>
            </a:endParaRPr>
          </a:p>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0" u="none" strike="noStrike" cap="none">
              <a:solidFill>
                <a:srgbClr val="F25623"/>
              </a:solidFill>
              <a:latin typeface="Barlow Medium"/>
              <a:ea typeface="Barlow Medium"/>
              <a:cs typeface="Barlow Medium"/>
              <a:sym typeface="Barlow Medium"/>
            </a:endParaRPr>
          </a:p>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0" u="none" strike="noStrike" cap="none">
              <a:solidFill>
                <a:srgbClr val="F25623"/>
              </a:solidFill>
              <a:latin typeface="Barlow Medium"/>
              <a:ea typeface="Barlow Medium"/>
              <a:cs typeface="Barlow Medium"/>
              <a:sym typeface="Barlow Medium"/>
            </a:endParaRPr>
          </a:p>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0" u="none" strike="noStrike" cap="none">
              <a:solidFill>
                <a:srgbClr val="F25623"/>
              </a:solidFill>
              <a:latin typeface="Barlow Medium"/>
              <a:ea typeface="Barlow Medium"/>
              <a:cs typeface="Barlow Medium"/>
              <a:sym typeface="Barlow Medium"/>
            </a:endParaRPr>
          </a:p>
          <a:p>
            <a:pPr marL="457200" marR="0" lvl="0" indent="-298450" algn="l" rtl="0">
              <a:lnSpc>
                <a:spcPct val="100000"/>
              </a:lnSpc>
              <a:spcBef>
                <a:spcPts val="0"/>
              </a:spcBef>
              <a:spcAft>
                <a:spcPts val="0"/>
              </a:spcAft>
              <a:buClr>
                <a:srgbClr val="F25623"/>
              </a:buClr>
              <a:buSzPts val="1100"/>
              <a:buFont typeface="Barlow Condensed SemiBold"/>
              <a:buAutoNum type="arabicPeriod"/>
            </a:pPr>
            <a:r>
              <a:rPr lang="en" sz="1100" b="0" i="0" u="none" strike="noStrike" cap="none">
                <a:solidFill>
                  <a:srgbClr val="F25623"/>
                </a:solidFill>
                <a:latin typeface="Barlow Medium"/>
                <a:ea typeface="Barlow Medium"/>
                <a:cs typeface="Barlow Medium"/>
                <a:sym typeface="Barlow Medium"/>
              </a:rPr>
              <a:t>Lorem Ipsum</a:t>
            </a:r>
            <a:endParaRPr sz="1100" b="0" i="1" u="none" strike="noStrike" cap="none">
              <a:solidFill>
                <a:srgbClr val="F25623"/>
              </a:solidFill>
              <a:latin typeface="Barlow Medium"/>
              <a:ea typeface="Barlow Medium"/>
              <a:cs typeface="Barlow Medium"/>
              <a:sym typeface="Barlow Medium"/>
            </a:endParaRPr>
          </a:p>
        </p:txBody>
      </p:sp>
      <p:sp>
        <p:nvSpPr>
          <p:cNvPr id="135" name="Google Shape;135;p72"/>
          <p:cNvSpPr/>
          <p:nvPr/>
        </p:nvSpPr>
        <p:spPr>
          <a:xfrm>
            <a:off x="738300" y="777625"/>
            <a:ext cx="2702224" cy="941075"/>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INDEX</a:t>
            </a:r>
          </a:p>
        </p:txBody>
      </p:sp>
      <p:pic>
        <p:nvPicPr>
          <p:cNvPr id="136" name="Google Shape;136;p72"/>
          <p:cNvPicPr preferRelativeResize="0"/>
          <p:nvPr/>
        </p:nvPicPr>
        <p:blipFill rotWithShape="1">
          <a:blip r:embed="rId2">
            <a:alphaModFix/>
          </a:blip>
          <a:srcRect t="-11429" b="11430"/>
          <a:stretch/>
        </p:blipFill>
        <p:spPr>
          <a:xfrm>
            <a:off x="8005271" y="4261375"/>
            <a:ext cx="822477" cy="53613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AMPLE Slide - 02">
  <p:cSld name="CUSTOM_4_4">
    <p:spTree>
      <p:nvGrpSpPr>
        <p:cNvPr id="1" name="Shape 137"/>
        <p:cNvGrpSpPr/>
        <p:nvPr/>
      </p:nvGrpSpPr>
      <p:grpSpPr>
        <a:xfrm>
          <a:off x="0" y="0"/>
          <a:ext cx="0" cy="0"/>
          <a:chOff x="0" y="0"/>
          <a:chExt cx="0" cy="0"/>
        </a:xfrm>
      </p:grpSpPr>
      <p:sp>
        <p:nvSpPr>
          <p:cNvPr id="138" name="Google Shape;138;p73"/>
          <p:cNvSpPr txBox="1"/>
          <p:nvPr/>
        </p:nvSpPr>
        <p:spPr>
          <a:xfrm>
            <a:off x="849575" y="2340900"/>
            <a:ext cx="330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Barlow Condensed SemiBold"/>
                <a:ea typeface="Barlow Condensed SemiBold"/>
                <a:cs typeface="Barlow Condensed SemiBold"/>
                <a:sym typeface="Barlow Condensed SemiBold"/>
              </a:rPr>
              <a:t>SAMPLE SUB SECTION SLIDES</a:t>
            </a:r>
            <a:endParaRPr sz="1800" b="0" i="0" u="none" strike="noStrike" cap="none">
              <a:solidFill>
                <a:schemeClr val="dk1"/>
              </a:solidFill>
              <a:latin typeface="Barlow Condensed SemiBold"/>
              <a:ea typeface="Barlow Condensed SemiBold"/>
              <a:cs typeface="Barlow Condensed SemiBold"/>
              <a:sym typeface="Barlow Condensed SemiBo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 SECTION SLIDE - 01">
  <p:cSld name="CUSTOM_4_2">
    <p:bg>
      <p:bgPr>
        <a:solidFill>
          <a:schemeClr val="dk2"/>
        </a:solidFill>
        <a:effectLst/>
      </p:bgPr>
    </p:bg>
    <p:spTree>
      <p:nvGrpSpPr>
        <p:cNvPr id="1" name="Shape 139"/>
        <p:cNvGrpSpPr/>
        <p:nvPr/>
      </p:nvGrpSpPr>
      <p:grpSpPr>
        <a:xfrm>
          <a:off x="0" y="0"/>
          <a:ext cx="0" cy="0"/>
          <a:chOff x="0" y="0"/>
          <a:chExt cx="0" cy="0"/>
        </a:xfrm>
      </p:grpSpPr>
      <p:sp>
        <p:nvSpPr>
          <p:cNvPr id="140" name="Google Shape;140;p74"/>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41" name="Google Shape;141;p74"/>
          <p:cNvSpPr/>
          <p:nvPr/>
        </p:nvSpPr>
        <p:spPr>
          <a:xfrm>
            <a:off x="738300" y="2154750"/>
            <a:ext cx="4922362" cy="722367"/>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DOUBLE CLICK</a:t>
            </a:r>
          </a:p>
        </p:txBody>
      </p:sp>
      <p:sp>
        <p:nvSpPr>
          <p:cNvPr id="142" name="Google Shape;142;p74"/>
          <p:cNvSpPr/>
          <p:nvPr/>
        </p:nvSpPr>
        <p:spPr>
          <a:xfrm>
            <a:off x="738300" y="3092132"/>
            <a:ext cx="2646312" cy="722367"/>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TO EDIT</a:t>
            </a:r>
          </a:p>
        </p:txBody>
      </p:sp>
      <p:pic>
        <p:nvPicPr>
          <p:cNvPr id="143" name="Google Shape;143;p74"/>
          <p:cNvPicPr preferRelativeResize="0"/>
          <p:nvPr/>
        </p:nvPicPr>
        <p:blipFill rotWithShape="1">
          <a:blip r:embed="rId2">
            <a:alphaModFix/>
          </a:blip>
          <a:srcRect r="14632" b="-2785"/>
          <a:stretch/>
        </p:blipFill>
        <p:spPr>
          <a:xfrm flipH="1">
            <a:off x="5263751" y="283325"/>
            <a:ext cx="3641674" cy="4638423"/>
          </a:xfrm>
          <a:prstGeom prst="rect">
            <a:avLst/>
          </a:prstGeom>
          <a:noFill/>
          <a:ln>
            <a:noFill/>
          </a:ln>
        </p:spPr>
      </p:pic>
      <p:sp>
        <p:nvSpPr>
          <p:cNvPr id="144" name="Google Shape;144;p74"/>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Lorem ipsum</a:t>
            </a:r>
            <a:endParaRPr sz="1300" b="0" i="0" u="none" strike="noStrike" cap="none">
              <a:solidFill>
                <a:srgbClr val="F05825"/>
              </a:solidFill>
              <a:latin typeface="Barlow SemiBold"/>
              <a:ea typeface="Barlow SemiBold"/>
              <a:cs typeface="Barlow SemiBold"/>
              <a:sym typeface="Barlow SemiBold"/>
            </a:endParaRPr>
          </a:p>
        </p:txBody>
      </p:sp>
      <p:pic>
        <p:nvPicPr>
          <p:cNvPr id="145" name="Google Shape;145;p74"/>
          <p:cNvPicPr preferRelativeResize="0"/>
          <p:nvPr/>
        </p:nvPicPr>
        <p:blipFill rotWithShape="1">
          <a:blip r:embed="rId3">
            <a:alphaModFix/>
          </a:blip>
          <a:srcRect b="12010"/>
          <a:stretch/>
        </p:blipFill>
        <p:spPr>
          <a:xfrm>
            <a:off x="738300" y="748400"/>
            <a:ext cx="822477" cy="4717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 SECTION SLIDE - 02">
  <p:cSld name="CUSTOM_4_2_4">
    <p:bg>
      <p:bgPr>
        <a:solidFill>
          <a:schemeClr val="dk2"/>
        </a:solidFill>
        <a:effectLst/>
      </p:bgPr>
    </p:bg>
    <p:spTree>
      <p:nvGrpSpPr>
        <p:cNvPr id="1" name="Shape 146"/>
        <p:cNvGrpSpPr/>
        <p:nvPr/>
      </p:nvGrpSpPr>
      <p:grpSpPr>
        <a:xfrm>
          <a:off x="0" y="0"/>
          <a:ext cx="0" cy="0"/>
          <a:chOff x="0" y="0"/>
          <a:chExt cx="0" cy="0"/>
        </a:xfrm>
      </p:grpSpPr>
      <p:sp>
        <p:nvSpPr>
          <p:cNvPr id="147" name="Google Shape;147;p7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48" name="Google Shape;148;p75"/>
          <p:cNvPicPr preferRelativeResize="0"/>
          <p:nvPr/>
        </p:nvPicPr>
        <p:blipFill rotWithShape="1">
          <a:blip r:embed="rId2">
            <a:alphaModFix/>
          </a:blip>
          <a:srcRect b="12010"/>
          <a:stretch/>
        </p:blipFill>
        <p:spPr>
          <a:xfrm>
            <a:off x="738300" y="748400"/>
            <a:ext cx="822477" cy="471749"/>
          </a:xfrm>
          <a:prstGeom prst="rect">
            <a:avLst/>
          </a:prstGeom>
          <a:noFill/>
          <a:ln>
            <a:noFill/>
          </a:ln>
        </p:spPr>
      </p:pic>
      <p:sp>
        <p:nvSpPr>
          <p:cNvPr id="149" name="Google Shape;149;p75"/>
          <p:cNvSpPr txBox="1">
            <a:spLocks noGrp="1"/>
          </p:cNvSpPr>
          <p:nvPr>
            <p:ph type="title"/>
          </p:nvPr>
        </p:nvSpPr>
        <p:spPr>
          <a:xfrm>
            <a:off x="675675" y="2503350"/>
            <a:ext cx="5101500" cy="1367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6500"/>
              <a:buNone/>
              <a:defRPr sz="6500">
                <a:solidFill>
                  <a:schemeClr val="accent2"/>
                </a:solidFill>
              </a:defRPr>
            </a:lvl1pPr>
            <a:lvl2pPr lvl="1" algn="l">
              <a:lnSpc>
                <a:spcPct val="100000"/>
              </a:lnSpc>
              <a:spcBef>
                <a:spcPts val="0"/>
              </a:spcBef>
              <a:spcAft>
                <a:spcPts val="0"/>
              </a:spcAft>
              <a:buClr>
                <a:srgbClr val="201747"/>
              </a:buClr>
              <a:buSzPts val="6500"/>
              <a:buNone/>
              <a:defRPr sz="6500">
                <a:solidFill>
                  <a:srgbClr val="201747"/>
                </a:solidFill>
              </a:defRPr>
            </a:lvl2pPr>
            <a:lvl3pPr lvl="2" algn="l">
              <a:lnSpc>
                <a:spcPct val="100000"/>
              </a:lnSpc>
              <a:spcBef>
                <a:spcPts val="0"/>
              </a:spcBef>
              <a:spcAft>
                <a:spcPts val="0"/>
              </a:spcAft>
              <a:buClr>
                <a:srgbClr val="201747"/>
              </a:buClr>
              <a:buSzPts val="6500"/>
              <a:buNone/>
              <a:defRPr sz="6500">
                <a:solidFill>
                  <a:srgbClr val="201747"/>
                </a:solidFill>
              </a:defRPr>
            </a:lvl3pPr>
            <a:lvl4pPr lvl="3" algn="l">
              <a:lnSpc>
                <a:spcPct val="100000"/>
              </a:lnSpc>
              <a:spcBef>
                <a:spcPts val="0"/>
              </a:spcBef>
              <a:spcAft>
                <a:spcPts val="0"/>
              </a:spcAft>
              <a:buClr>
                <a:srgbClr val="201747"/>
              </a:buClr>
              <a:buSzPts val="6500"/>
              <a:buNone/>
              <a:defRPr sz="6500">
                <a:solidFill>
                  <a:srgbClr val="201747"/>
                </a:solidFill>
              </a:defRPr>
            </a:lvl4pPr>
            <a:lvl5pPr lvl="4" algn="l">
              <a:lnSpc>
                <a:spcPct val="100000"/>
              </a:lnSpc>
              <a:spcBef>
                <a:spcPts val="0"/>
              </a:spcBef>
              <a:spcAft>
                <a:spcPts val="0"/>
              </a:spcAft>
              <a:buClr>
                <a:srgbClr val="201747"/>
              </a:buClr>
              <a:buSzPts val="6500"/>
              <a:buNone/>
              <a:defRPr sz="6500">
                <a:solidFill>
                  <a:srgbClr val="201747"/>
                </a:solidFill>
              </a:defRPr>
            </a:lvl5pPr>
            <a:lvl6pPr lvl="5" algn="l">
              <a:lnSpc>
                <a:spcPct val="100000"/>
              </a:lnSpc>
              <a:spcBef>
                <a:spcPts val="0"/>
              </a:spcBef>
              <a:spcAft>
                <a:spcPts val="0"/>
              </a:spcAft>
              <a:buClr>
                <a:srgbClr val="201747"/>
              </a:buClr>
              <a:buSzPts val="6500"/>
              <a:buNone/>
              <a:defRPr sz="6500">
                <a:solidFill>
                  <a:srgbClr val="201747"/>
                </a:solidFill>
              </a:defRPr>
            </a:lvl6pPr>
            <a:lvl7pPr lvl="6" algn="l">
              <a:lnSpc>
                <a:spcPct val="100000"/>
              </a:lnSpc>
              <a:spcBef>
                <a:spcPts val="0"/>
              </a:spcBef>
              <a:spcAft>
                <a:spcPts val="0"/>
              </a:spcAft>
              <a:buClr>
                <a:srgbClr val="201747"/>
              </a:buClr>
              <a:buSzPts val="6500"/>
              <a:buNone/>
              <a:defRPr sz="6500">
                <a:solidFill>
                  <a:srgbClr val="201747"/>
                </a:solidFill>
              </a:defRPr>
            </a:lvl7pPr>
            <a:lvl8pPr lvl="7" algn="l">
              <a:lnSpc>
                <a:spcPct val="100000"/>
              </a:lnSpc>
              <a:spcBef>
                <a:spcPts val="0"/>
              </a:spcBef>
              <a:spcAft>
                <a:spcPts val="0"/>
              </a:spcAft>
              <a:buClr>
                <a:srgbClr val="201747"/>
              </a:buClr>
              <a:buSzPts val="6500"/>
              <a:buNone/>
              <a:defRPr sz="6500">
                <a:solidFill>
                  <a:srgbClr val="201747"/>
                </a:solidFill>
              </a:defRPr>
            </a:lvl8pPr>
            <a:lvl9pPr lvl="8" algn="l">
              <a:lnSpc>
                <a:spcPct val="100000"/>
              </a:lnSpc>
              <a:spcBef>
                <a:spcPts val="0"/>
              </a:spcBef>
              <a:spcAft>
                <a:spcPts val="0"/>
              </a:spcAft>
              <a:buClr>
                <a:srgbClr val="201747"/>
              </a:buClr>
              <a:buSzPts val="6500"/>
              <a:buNone/>
              <a:defRPr sz="6500">
                <a:solidFill>
                  <a:srgbClr val="201747"/>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 SECTION SLIDE - 03">
  <p:cSld name="CUSTOM_4_2_5">
    <p:bg>
      <p:bgPr>
        <a:solidFill>
          <a:schemeClr val="dk2"/>
        </a:solidFill>
        <a:effectLst/>
      </p:bgPr>
    </p:bg>
    <p:spTree>
      <p:nvGrpSpPr>
        <p:cNvPr id="1" name="Shape 150"/>
        <p:cNvGrpSpPr/>
        <p:nvPr/>
      </p:nvGrpSpPr>
      <p:grpSpPr>
        <a:xfrm>
          <a:off x="0" y="0"/>
          <a:ext cx="0" cy="0"/>
          <a:chOff x="0" y="0"/>
          <a:chExt cx="0" cy="0"/>
        </a:xfrm>
      </p:grpSpPr>
      <p:sp>
        <p:nvSpPr>
          <p:cNvPr id="151" name="Google Shape;151;p76"/>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52" name="Google Shape;152;p76"/>
          <p:cNvSpPr/>
          <p:nvPr/>
        </p:nvSpPr>
        <p:spPr>
          <a:xfrm>
            <a:off x="738300" y="2154750"/>
            <a:ext cx="4922362" cy="722367"/>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DOUBLE CLICK</a:t>
            </a:r>
          </a:p>
        </p:txBody>
      </p:sp>
      <p:sp>
        <p:nvSpPr>
          <p:cNvPr id="153" name="Google Shape;153;p76"/>
          <p:cNvSpPr/>
          <p:nvPr/>
        </p:nvSpPr>
        <p:spPr>
          <a:xfrm>
            <a:off x="738300" y="3092132"/>
            <a:ext cx="2646312" cy="722367"/>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TO EDIT</a:t>
            </a:r>
          </a:p>
        </p:txBody>
      </p:sp>
      <p:pic>
        <p:nvPicPr>
          <p:cNvPr id="154" name="Google Shape;154;p76"/>
          <p:cNvPicPr preferRelativeResize="0"/>
          <p:nvPr/>
        </p:nvPicPr>
        <p:blipFill rotWithShape="1">
          <a:blip r:embed="rId2">
            <a:alphaModFix/>
          </a:blip>
          <a:srcRect r="14632" b="-2785"/>
          <a:stretch/>
        </p:blipFill>
        <p:spPr>
          <a:xfrm flipH="1">
            <a:off x="5263751" y="283325"/>
            <a:ext cx="3641674" cy="4638423"/>
          </a:xfrm>
          <a:prstGeom prst="rect">
            <a:avLst/>
          </a:prstGeom>
          <a:noFill/>
          <a:ln>
            <a:noFill/>
          </a:ln>
        </p:spPr>
      </p:pic>
      <p:sp>
        <p:nvSpPr>
          <p:cNvPr id="155" name="Google Shape;155;p76"/>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Lorem ipsum</a:t>
            </a:r>
            <a:endParaRPr sz="1300" b="0" i="0" u="none" strike="noStrike" cap="none">
              <a:solidFill>
                <a:srgbClr val="F05825"/>
              </a:solidFill>
              <a:latin typeface="Barlow SemiBold"/>
              <a:ea typeface="Barlow SemiBold"/>
              <a:cs typeface="Barlow SemiBold"/>
              <a:sym typeface="Barlow SemiBold"/>
            </a:endParaRPr>
          </a:p>
        </p:txBody>
      </p:sp>
      <p:pic>
        <p:nvPicPr>
          <p:cNvPr id="156" name="Google Shape;156;p76"/>
          <p:cNvPicPr preferRelativeResize="0"/>
          <p:nvPr/>
        </p:nvPicPr>
        <p:blipFill rotWithShape="1">
          <a:blip r:embed="rId3">
            <a:alphaModFix/>
          </a:blip>
          <a:srcRect b="12010"/>
          <a:stretch/>
        </p:blipFill>
        <p:spPr>
          <a:xfrm>
            <a:off x="738300" y="748400"/>
            <a:ext cx="822477" cy="471749"/>
          </a:xfrm>
          <a:prstGeom prst="rect">
            <a:avLst/>
          </a:prstGeom>
          <a:noFill/>
          <a:ln>
            <a:noFill/>
          </a:ln>
        </p:spPr>
      </p:pic>
      <p:pic>
        <p:nvPicPr>
          <p:cNvPr id="157" name="Google Shape;157;p76"/>
          <p:cNvPicPr preferRelativeResize="0"/>
          <p:nvPr/>
        </p:nvPicPr>
        <p:blipFill rotWithShape="1">
          <a:blip r:embed="rId4">
            <a:alphaModFix/>
          </a:blip>
          <a:srcRect r="4405"/>
          <a:stretch/>
        </p:blipFill>
        <p:spPr>
          <a:xfrm flipH="1">
            <a:off x="4827473" y="283325"/>
            <a:ext cx="4077952" cy="4512727"/>
          </a:xfrm>
          <a:prstGeom prst="rect">
            <a:avLst/>
          </a:prstGeom>
          <a:noFill/>
          <a:ln>
            <a:noFill/>
          </a:ln>
        </p:spPr>
      </p:pic>
      <p:sp>
        <p:nvSpPr>
          <p:cNvPr id="158" name="Google Shape;158;p76"/>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Lorem ipsum</a:t>
            </a:r>
            <a:endParaRPr sz="1300" b="0" i="0" u="none" strike="noStrike" cap="none">
              <a:solidFill>
                <a:srgbClr val="201747"/>
              </a:solidFill>
              <a:latin typeface="Barlow SemiBold"/>
              <a:ea typeface="Barlow SemiBold"/>
              <a:cs typeface="Barlow SemiBold"/>
              <a:sym typeface="Barlow SemiBold"/>
            </a:endParaRPr>
          </a:p>
        </p:txBody>
      </p:sp>
      <p:pic>
        <p:nvPicPr>
          <p:cNvPr id="159" name="Google Shape;159;p76"/>
          <p:cNvPicPr preferRelativeResize="0"/>
          <p:nvPr/>
        </p:nvPicPr>
        <p:blipFill rotWithShape="1">
          <a:blip r:embed="rId5">
            <a:alphaModFix/>
          </a:blip>
          <a:srcRect b="13940"/>
          <a:stretch/>
        </p:blipFill>
        <p:spPr>
          <a:xfrm>
            <a:off x="738300" y="748425"/>
            <a:ext cx="743649" cy="41717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 SECTION SLIDE - 04">
  <p:cSld name="CUSTOM_4_2_4_1">
    <p:bg>
      <p:bgPr>
        <a:solidFill>
          <a:schemeClr val="dk2"/>
        </a:solidFill>
        <a:effectLst/>
      </p:bgPr>
    </p:bg>
    <p:spTree>
      <p:nvGrpSpPr>
        <p:cNvPr id="1" name="Shape 160"/>
        <p:cNvGrpSpPr/>
        <p:nvPr/>
      </p:nvGrpSpPr>
      <p:grpSpPr>
        <a:xfrm>
          <a:off x="0" y="0"/>
          <a:ext cx="0" cy="0"/>
          <a:chOff x="0" y="0"/>
          <a:chExt cx="0" cy="0"/>
        </a:xfrm>
      </p:grpSpPr>
      <p:sp>
        <p:nvSpPr>
          <p:cNvPr id="161" name="Google Shape;161;p77"/>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62" name="Google Shape;162;p77"/>
          <p:cNvPicPr preferRelativeResize="0"/>
          <p:nvPr/>
        </p:nvPicPr>
        <p:blipFill rotWithShape="1">
          <a:blip r:embed="rId2">
            <a:alphaModFix/>
          </a:blip>
          <a:srcRect r="14632" b="-2785"/>
          <a:stretch/>
        </p:blipFill>
        <p:spPr>
          <a:xfrm flipH="1">
            <a:off x="5263751" y="283325"/>
            <a:ext cx="3641674" cy="4638423"/>
          </a:xfrm>
          <a:prstGeom prst="rect">
            <a:avLst/>
          </a:prstGeom>
          <a:noFill/>
          <a:ln>
            <a:noFill/>
          </a:ln>
        </p:spPr>
      </p:pic>
      <p:sp>
        <p:nvSpPr>
          <p:cNvPr id="163" name="Google Shape;163;p77"/>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Lorem ipsum</a:t>
            </a:r>
            <a:endParaRPr sz="1300" b="0" i="0" u="none" strike="noStrike" cap="none">
              <a:solidFill>
                <a:srgbClr val="F05825"/>
              </a:solidFill>
              <a:latin typeface="Barlow SemiBold"/>
              <a:ea typeface="Barlow SemiBold"/>
              <a:cs typeface="Barlow SemiBold"/>
              <a:sym typeface="Barlow SemiBold"/>
            </a:endParaRPr>
          </a:p>
        </p:txBody>
      </p:sp>
      <p:pic>
        <p:nvPicPr>
          <p:cNvPr id="164" name="Google Shape;164;p77"/>
          <p:cNvPicPr preferRelativeResize="0"/>
          <p:nvPr/>
        </p:nvPicPr>
        <p:blipFill rotWithShape="1">
          <a:blip r:embed="rId3">
            <a:alphaModFix/>
          </a:blip>
          <a:srcRect b="12010"/>
          <a:stretch/>
        </p:blipFill>
        <p:spPr>
          <a:xfrm>
            <a:off x="738300" y="748400"/>
            <a:ext cx="822477" cy="471749"/>
          </a:xfrm>
          <a:prstGeom prst="rect">
            <a:avLst/>
          </a:prstGeom>
          <a:noFill/>
          <a:ln>
            <a:noFill/>
          </a:ln>
        </p:spPr>
      </p:pic>
      <p:sp>
        <p:nvSpPr>
          <p:cNvPr id="165" name="Google Shape;165;p77"/>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9800"/>
              <a:buNone/>
              <a:defRPr sz="9800">
                <a:solidFill>
                  <a:schemeClr val="accent2"/>
                </a:solidFill>
              </a:defRPr>
            </a:lvl1pPr>
            <a:lvl2pPr lvl="1" algn="l">
              <a:lnSpc>
                <a:spcPct val="100000"/>
              </a:lnSpc>
              <a:spcBef>
                <a:spcPts val="0"/>
              </a:spcBef>
              <a:spcAft>
                <a:spcPts val="0"/>
              </a:spcAft>
              <a:buClr>
                <a:srgbClr val="201747"/>
              </a:buClr>
              <a:buSzPts val="6700"/>
              <a:buNone/>
              <a:defRPr sz="6700">
                <a:solidFill>
                  <a:srgbClr val="201747"/>
                </a:solidFill>
              </a:defRPr>
            </a:lvl2pPr>
            <a:lvl3pPr lvl="2" algn="l">
              <a:lnSpc>
                <a:spcPct val="100000"/>
              </a:lnSpc>
              <a:spcBef>
                <a:spcPts val="0"/>
              </a:spcBef>
              <a:spcAft>
                <a:spcPts val="0"/>
              </a:spcAft>
              <a:buClr>
                <a:srgbClr val="201747"/>
              </a:buClr>
              <a:buSzPts val="6700"/>
              <a:buNone/>
              <a:defRPr sz="6700">
                <a:solidFill>
                  <a:srgbClr val="201747"/>
                </a:solidFill>
              </a:defRPr>
            </a:lvl3pPr>
            <a:lvl4pPr lvl="3" algn="l">
              <a:lnSpc>
                <a:spcPct val="100000"/>
              </a:lnSpc>
              <a:spcBef>
                <a:spcPts val="0"/>
              </a:spcBef>
              <a:spcAft>
                <a:spcPts val="0"/>
              </a:spcAft>
              <a:buClr>
                <a:srgbClr val="201747"/>
              </a:buClr>
              <a:buSzPts val="6700"/>
              <a:buNone/>
              <a:defRPr sz="6700">
                <a:solidFill>
                  <a:srgbClr val="201747"/>
                </a:solidFill>
              </a:defRPr>
            </a:lvl4pPr>
            <a:lvl5pPr lvl="4" algn="l">
              <a:lnSpc>
                <a:spcPct val="100000"/>
              </a:lnSpc>
              <a:spcBef>
                <a:spcPts val="0"/>
              </a:spcBef>
              <a:spcAft>
                <a:spcPts val="0"/>
              </a:spcAft>
              <a:buClr>
                <a:srgbClr val="201747"/>
              </a:buClr>
              <a:buSzPts val="6700"/>
              <a:buNone/>
              <a:defRPr sz="6700">
                <a:solidFill>
                  <a:srgbClr val="201747"/>
                </a:solidFill>
              </a:defRPr>
            </a:lvl5pPr>
            <a:lvl6pPr lvl="5" algn="l">
              <a:lnSpc>
                <a:spcPct val="100000"/>
              </a:lnSpc>
              <a:spcBef>
                <a:spcPts val="0"/>
              </a:spcBef>
              <a:spcAft>
                <a:spcPts val="0"/>
              </a:spcAft>
              <a:buClr>
                <a:srgbClr val="201747"/>
              </a:buClr>
              <a:buSzPts val="6700"/>
              <a:buNone/>
              <a:defRPr sz="6700">
                <a:solidFill>
                  <a:srgbClr val="201747"/>
                </a:solidFill>
              </a:defRPr>
            </a:lvl6pPr>
            <a:lvl7pPr lvl="6" algn="l">
              <a:lnSpc>
                <a:spcPct val="100000"/>
              </a:lnSpc>
              <a:spcBef>
                <a:spcPts val="0"/>
              </a:spcBef>
              <a:spcAft>
                <a:spcPts val="0"/>
              </a:spcAft>
              <a:buClr>
                <a:srgbClr val="201747"/>
              </a:buClr>
              <a:buSzPts val="6700"/>
              <a:buNone/>
              <a:defRPr sz="6700">
                <a:solidFill>
                  <a:srgbClr val="201747"/>
                </a:solidFill>
              </a:defRPr>
            </a:lvl7pPr>
            <a:lvl8pPr lvl="7" algn="l">
              <a:lnSpc>
                <a:spcPct val="100000"/>
              </a:lnSpc>
              <a:spcBef>
                <a:spcPts val="0"/>
              </a:spcBef>
              <a:spcAft>
                <a:spcPts val="0"/>
              </a:spcAft>
              <a:buClr>
                <a:srgbClr val="201747"/>
              </a:buClr>
              <a:buSzPts val="6700"/>
              <a:buNone/>
              <a:defRPr sz="6700">
                <a:solidFill>
                  <a:srgbClr val="201747"/>
                </a:solidFill>
              </a:defRPr>
            </a:lvl8pPr>
            <a:lvl9pPr lvl="8" algn="l">
              <a:lnSpc>
                <a:spcPct val="100000"/>
              </a:lnSpc>
              <a:spcBef>
                <a:spcPts val="0"/>
              </a:spcBef>
              <a:spcAft>
                <a:spcPts val="0"/>
              </a:spcAft>
              <a:buClr>
                <a:srgbClr val="201747"/>
              </a:buClr>
              <a:buSzPts val="6700"/>
              <a:buNone/>
              <a:defRPr sz="6700">
                <a:solidFill>
                  <a:srgbClr val="201747"/>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UB SECTION SLIDE - 05">
  <p:cSld name="CUSTOM_4_2_1">
    <p:bg>
      <p:bgPr>
        <a:solidFill>
          <a:schemeClr val="dk2"/>
        </a:solidFill>
        <a:effectLst/>
      </p:bgPr>
    </p:bg>
    <p:spTree>
      <p:nvGrpSpPr>
        <p:cNvPr id="1" name="Shape 166"/>
        <p:cNvGrpSpPr/>
        <p:nvPr/>
      </p:nvGrpSpPr>
      <p:grpSpPr>
        <a:xfrm>
          <a:off x="0" y="0"/>
          <a:ext cx="0" cy="0"/>
          <a:chOff x="0" y="0"/>
          <a:chExt cx="0" cy="0"/>
        </a:xfrm>
      </p:grpSpPr>
      <p:sp>
        <p:nvSpPr>
          <p:cNvPr id="167" name="Google Shape;167;p78"/>
          <p:cNvSpPr/>
          <p:nvPr/>
        </p:nvSpPr>
        <p:spPr>
          <a:xfrm>
            <a:off x="738300" y="2246575"/>
            <a:ext cx="7036774" cy="650350"/>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DOUBLE CLICK TO EDIT</a:t>
            </a:r>
          </a:p>
        </p:txBody>
      </p:sp>
      <p:pic>
        <p:nvPicPr>
          <p:cNvPr id="168" name="Google Shape;168;p78"/>
          <p:cNvPicPr preferRelativeResize="0"/>
          <p:nvPr/>
        </p:nvPicPr>
        <p:blipFill rotWithShape="1">
          <a:blip r:embed="rId2">
            <a:alphaModFix/>
          </a:blip>
          <a:srcRect/>
          <a:stretch/>
        </p:blipFill>
        <p:spPr>
          <a:xfrm flipH="1">
            <a:off x="8443500" y="796025"/>
            <a:ext cx="735250" cy="35514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02">
  <p:cSld name="BLANK_1_1">
    <p:bg>
      <p:bgPr>
        <a:solidFill>
          <a:srgbClr val="F05825"/>
        </a:solidFill>
        <a:effectLst/>
      </p:bgPr>
    </p:bg>
    <p:spTree>
      <p:nvGrpSpPr>
        <p:cNvPr id="1" name="Shape 18"/>
        <p:cNvGrpSpPr/>
        <p:nvPr/>
      </p:nvGrpSpPr>
      <p:grpSpPr>
        <a:xfrm>
          <a:off x="0" y="0"/>
          <a:ext cx="0" cy="0"/>
          <a:chOff x="0" y="0"/>
          <a:chExt cx="0" cy="0"/>
        </a:xfrm>
      </p:grpSpPr>
      <p:sp>
        <p:nvSpPr>
          <p:cNvPr id="19" name="Google Shape;19;p52"/>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Month 00, 2024</a:t>
            </a:r>
            <a:endParaRPr sz="1300" b="0" i="0" u="none" strike="noStrike" cap="none">
              <a:solidFill>
                <a:srgbClr val="201747"/>
              </a:solidFill>
              <a:latin typeface="Barlow SemiBold"/>
              <a:ea typeface="Barlow SemiBold"/>
              <a:cs typeface="Barlow SemiBold"/>
              <a:sym typeface="Barlow SemiBold"/>
            </a:endParaRPr>
          </a:p>
        </p:txBody>
      </p:sp>
      <p:sp>
        <p:nvSpPr>
          <p:cNvPr id="20" name="Google Shape;20;p52"/>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21" name="Google Shape;21;p52"/>
          <p:cNvPicPr preferRelativeResize="0"/>
          <p:nvPr/>
        </p:nvPicPr>
        <p:blipFill rotWithShape="1">
          <a:blip r:embed="rId2">
            <a:alphaModFix/>
          </a:blip>
          <a:srcRect b="11046"/>
          <a:stretch/>
        </p:blipFill>
        <p:spPr>
          <a:xfrm>
            <a:off x="738300" y="593425"/>
            <a:ext cx="822477" cy="686248"/>
          </a:xfrm>
          <a:prstGeom prst="rect">
            <a:avLst/>
          </a:prstGeom>
          <a:noFill/>
          <a:ln>
            <a:noFill/>
          </a:ln>
        </p:spPr>
      </p:pic>
      <p:sp>
        <p:nvSpPr>
          <p:cNvPr id="22" name="Google Shape;22;p52"/>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rgbClr val="201747"/>
              </a:buClr>
              <a:buSzPts val="9800"/>
              <a:buNone/>
              <a:defRPr sz="9800">
                <a:solidFill>
                  <a:srgbClr val="201747"/>
                </a:solidFill>
              </a:defRPr>
            </a:lvl1pPr>
            <a:lvl2pPr lvl="1" algn="l">
              <a:lnSpc>
                <a:spcPct val="100000"/>
              </a:lnSpc>
              <a:spcBef>
                <a:spcPts val="0"/>
              </a:spcBef>
              <a:spcAft>
                <a:spcPts val="0"/>
              </a:spcAft>
              <a:buClr>
                <a:srgbClr val="201747"/>
              </a:buClr>
              <a:buSzPts val="6700"/>
              <a:buNone/>
              <a:defRPr sz="6700">
                <a:solidFill>
                  <a:srgbClr val="201747"/>
                </a:solidFill>
              </a:defRPr>
            </a:lvl2pPr>
            <a:lvl3pPr lvl="2" algn="l">
              <a:lnSpc>
                <a:spcPct val="100000"/>
              </a:lnSpc>
              <a:spcBef>
                <a:spcPts val="0"/>
              </a:spcBef>
              <a:spcAft>
                <a:spcPts val="0"/>
              </a:spcAft>
              <a:buClr>
                <a:srgbClr val="201747"/>
              </a:buClr>
              <a:buSzPts val="6700"/>
              <a:buNone/>
              <a:defRPr sz="6700">
                <a:solidFill>
                  <a:srgbClr val="201747"/>
                </a:solidFill>
              </a:defRPr>
            </a:lvl3pPr>
            <a:lvl4pPr lvl="3" algn="l">
              <a:lnSpc>
                <a:spcPct val="100000"/>
              </a:lnSpc>
              <a:spcBef>
                <a:spcPts val="0"/>
              </a:spcBef>
              <a:spcAft>
                <a:spcPts val="0"/>
              </a:spcAft>
              <a:buClr>
                <a:srgbClr val="201747"/>
              </a:buClr>
              <a:buSzPts val="6700"/>
              <a:buNone/>
              <a:defRPr sz="6700">
                <a:solidFill>
                  <a:srgbClr val="201747"/>
                </a:solidFill>
              </a:defRPr>
            </a:lvl4pPr>
            <a:lvl5pPr lvl="4" algn="l">
              <a:lnSpc>
                <a:spcPct val="100000"/>
              </a:lnSpc>
              <a:spcBef>
                <a:spcPts val="0"/>
              </a:spcBef>
              <a:spcAft>
                <a:spcPts val="0"/>
              </a:spcAft>
              <a:buClr>
                <a:srgbClr val="201747"/>
              </a:buClr>
              <a:buSzPts val="6700"/>
              <a:buNone/>
              <a:defRPr sz="6700">
                <a:solidFill>
                  <a:srgbClr val="201747"/>
                </a:solidFill>
              </a:defRPr>
            </a:lvl5pPr>
            <a:lvl6pPr lvl="5" algn="l">
              <a:lnSpc>
                <a:spcPct val="100000"/>
              </a:lnSpc>
              <a:spcBef>
                <a:spcPts val="0"/>
              </a:spcBef>
              <a:spcAft>
                <a:spcPts val="0"/>
              </a:spcAft>
              <a:buClr>
                <a:srgbClr val="201747"/>
              </a:buClr>
              <a:buSzPts val="6700"/>
              <a:buNone/>
              <a:defRPr sz="6700">
                <a:solidFill>
                  <a:srgbClr val="201747"/>
                </a:solidFill>
              </a:defRPr>
            </a:lvl6pPr>
            <a:lvl7pPr lvl="6" algn="l">
              <a:lnSpc>
                <a:spcPct val="100000"/>
              </a:lnSpc>
              <a:spcBef>
                <a:spcPts val="0"/>
              </a:spcBef>
              <a:spcAft>
                <a:spcPts val="0"/>
              </a:spcAft>
              <a:buClr>
                <a:srgbClr val="201747"/>
              </a:buClr>
              <a:buSzPts val="6700"/>
              <a:buNone/>
              <a:defRPr sz="6700">
                <a:solidFill>
                  <a:srgbClr val="201747"/>
                </a:solidFill>
              </a:defRPr>
            </a:lvl7pPr>
            <a:lvl8pPr lvl="7" algn="l">
              <a:lnSpc>
                <a:spcPct val="100000"/>
              </a:lnSpc>
              <a:spcBef>
                <a:spcPts val="0"/>
              </a:spcBef>
              <a:spcAft>
                <a:spcPts val="0"/>
              </a:spcAft>
              <a:buClr>
                <a:srgbClr val="201747"/>
              </a:buClr>
              <a:buSzPts val="6700"/>
              <a:buNone/>
              <a:defRPr sz="6700">
                <a:solidFill>
                  <a:srgbClr val="201747"/>
                </a:solidFill>
              </a:defRPr>
            </a:lvl8pPr>
            <a:lvl9pPr lvl="8" algn="l">
              <a:lnSpc>
                <a:spcPct val="100000"/>
              </a:lnSpc>
              <a:spcBef>
                <a:spcPts val="0"/>
              </a:spcBef>
              <a:spcAft>
                <a:spcPts val="0"/>
              </a:spcAft>
              <a:buClr>
                <a:srgbClr val="201747"/>
              </a:buClr>
              <a:buSzPts val="6700"/>
              <a:buNone/>
              <a:defRPr sz="6700">
                <a:solidFill>
                  <a:srgbClr val="201747"/>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 SECTION SLIDE - 06">
  <p:cSld name="CUSTOM_4_2_6">
    <p:bg>
      <p:bgPr>
        <a:solidFill>
          <a:schemeClr val="accent2"/>
        </a:solidFill>
        <a:effectLst/>
      </p:bgPr>
    </p:bg>
    <p:spTree>
      <p:nvGrpSpPr>
        <p:cNvPr id="1" name="Shape 169"/>
        <p:cNvGrpSpPr/>
        <p:nvPr/>
      </p:nvGrpSpPr>
      <p:grpSpPr>
        <a:xfrm>
          <a:off x="0" y="0"/>
          <a:ext cx="0" cy="0"/>
          <a:chOff x="0" y="0"/>
          <a:chExt cx="0" cy="0"/>
        </a:xfrm>
      </p:grpSpPr>
      <p:sp>
        <p:nvSpPr>
          <p:cNvPr id="170" name="Google Shape;170;p7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71" name="Google Shape;171;p79"/>
          <p:cNvSpPr/>
          <p:nvPr/>
        </p:nvSpPr>
        <p:spPr>
          <a:xfrm>
            <a:off x="738300" y="2074050"/>
            <a:ext cx="5161701"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DOUBLE CLICK</a:t>
            </a:r>
          </a:p>
        </p:txBody>
      </p:sp>
      <p:sp>
        <p:nvSpPr>
          <p:cNvPr id="172" name="Google Shape;172;p79"/>
          <p:cNvSpPr/>
          <p:nvPr/>
        </p:nvSpPr>
        <p:spPr>
          <a:xfrm>
            <a:off x="738300" y="3057010"/>
            <a:ext cx="2774983"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TO EDIT</a:t>
            </a:r>
          </a:p>
        </p:txBody>
      </p:sp>
      <p:pic>
        <p:nvPicPr>
          <p:cNvPr id="173" name="Google Shape;173;p79"/>
          <p:cNvPicPr preferRelativeResize="0"/>
          <p:nvPr/>
        </p:nvPicPr>
        <p:blipFill rotWithShape="1">
          <a:blip r:embed="rId2">
            <a:alphaModFix/>
          </a:blip>
          <a:srcRect r="4405"/>
          <a:stretch/>
        </p:blipFill>
        <p:spPr>
          <a:xfrm flipH="1">
            <a:off x="4827473" y="283325"/>
            <a:ext cx="4077952" cy="4512727"/>
          </a:xfrm>
          <a:prstGeom prst="rect">
            <a:avLst/>
          </a:prstGeom>
          <a:noFill/>
          <a:ln>
            <a:noFill/>
          </a:ln>
        </p:spPr>
      </p:pic>
      <p:sp>
        <p:nvSpPr>
          <p:cNvPr id="174" name="Google Shape;174;p79"/>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Lorem ipsum</a:t>
            </a:r>
            <a:endParaRPr sz="1300" b="0" i="0" u="none" strike="noStrike" cap="none">
              <a:solidFill>
                <a:srgbClr val="201747"/>
              </a:solidFill>
              <a:latin typeface="Barlow SemiBold"/>
              <a:ea typeface="Barlow SemiBold"/>
              <a:cs typeface="Barlow SemiBold"/>
              <a:sym typeface="Barlow SemiBold"/>
            </a:endParaRPr>
          </a:p>
        </p:txBody>
      </p:sp>
      <p:pic>
        <p:nvPicPr>
          <p:cNvPr id="175" name="Google Shape;175;p79"/>
          <p:cNvPicPr preferRelativeResize="0"/>
          <p:nvPr/>
        </p:nvPicPr>
        <p:blipFill rotWithShape="1">
          <a:blip r:embed="rId3">
            <a:alphaModFix/>
          </a:blip>
          <a:srcRect b="13940"/>
          <a:stretch/>
        </p:blipFill>
        <p:spPr>
          <a:xfrm>
            <a:off x="738300" y="748425"/>
            <a:ext cx="743649" cy="41717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UB SECTION SLIDE - 07">
  <p:cSld name="CUSTOM_4_2_6_3">
    <p:bg>
      <p:bgPr>
        <a:solidFill>
          <a:schemeClr val="accent4"/>
        </a:solidFill>
        <a:effectLst/>
      </p:bgPr>
    </p:bg>
    <p:spTree>
      <p:nvGrpSpPr>
        <p:cNvPr id="1" name="Shape 176"/>
        <p:cNvGrpSpPr/>
        <p:nvPr/>
      </p:nvGrpSpPr>
      <p:grpSpPr>
        <a:xfrm>
          <a:off x="0" y="0"/>
          <a:ext cx="0" cy="0"/>
          <a:chOff x="0" y="0"/>
          <a:chExt cx="0" cy="0"/>
        </a:xfrm>
      </p:grpSpPr>
      <p:sp>
        <p:nvSpPr>
          <p:cNvPr id="177" name="Google Shape;177;p80"/>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78" name="Google Shape;178;p80"/>
          <p:cNvSpPr/>
          <p:nvPr/>
        </p:nvSpPr>
        <p:spPr>
          <a:xfrm>
            <a:off x="738300" y="2154750"/>
            <a:ext cx="4922362" cy="722367"/>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DOUBLE CLICK</a:t>
            </a:r>
          </a:p>
        </p:txBody>
      </p:sp>
      <p:sp>
        <p:nvSpPr>
          <p:cNvPr id="179" name="Google Shape;179;p80"/>
          <p:cNvSpPr/>
          <p:nvPr/>
        </p:nvSpPr>
        <p:spPr>
          <a:xfrm>
            <a:off x="738300" y="3092132"/>
            <a:ext cx="2646312" cy="722367"/>
          </a:xfrm>
          <a:prstGeom prst="rect">
            <a:avLst/>
          </a:prstGeom>
        </p:spPr>
        <p:txBody>
          <a:bodyPr>
            <a:prstTxWarp prst="textPlain">
              <a:avLst/>
            </a:prstTxWarp>
          </a:bodyPr>
          <a:lstStyle/>
          <a:p>
            <a:pPr lvl="0" algn="ctr"/>
            <a:r>
              <a:rPr b="0" i="0">
                <a:ln w="9525" cap="flat" cmpd="sng">
                  <a:solidFill>
                    <a:srgbClr val="F05825"/>
                  </a:solidFill>
                  <a:prstDash val="solid"/>
                  <a:round/>
                  <a:headEnd type="none" w="sm" len="sm"/>
                  <a:tailEnd type="none" w="sm" len="sm"/>
                </a:ln>
                <a:noFill/>
                <a:latin typeface="Barlow Condensed"/>
              </a:rPr>
              <a:t>TO EDIT</a:t>
            </a:r>
          </a:p>
        </p:txBody>
      </p:sp>
      <p:pic>
        <p:nvPicPr>
          <p:cNvPr id="180" name="Google Shape;180;p80"/>
          <p:cNvPicPr preferRelativeResize="0"/>
          <p:nvPr/>
        </p:nvPicPr>
        <p:blipFill rotWithShape="1">
          <a:blip r:embed="rId2">
            <a:alphaModFix/>
          </a:blip>
          <a:srcRect r="14632" b="-2785"/>
          <a:stretch/>
        </p:blipFill>
        <p:spPr>
          <a:xfrm flipH="1">
            <a:off x="5263751" y="283325"/>
            <a:ext cx="3641674" cy="4638423"/>
          </a:xfrm>
          <a:prstGeom prst="rect">
            <a:avLst/>
          </a:prstGeom>
          <a:noFill/>
          <a:ln>
            <a:noFill/>
          </a:ln>
        </p:spPr>
      </p:pic>
      <p:sp>
        <p:nvSpPr>
          <p:cNvPr id="181" name="Google Shape;181;p80"/>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Lorem ipsum</a:t>
            </a:r>
            <a:endParaRPr sz="1300" b="0" i="0" u="none" strike="noStrike" cap="none">
              <a:solidFill>
                <a:srgbClr val="F05825"/>
              </a:solidFill>
              <a:latin typeface="Barlow SemiBold"/>
              <a:ea typeface="Barlow SemiBold"/>
              <a:cs typeface="Barlow SemiBold"/>
              <a:sym typeface="Barlow SemiBold"/>
            </a:endParaRPr>
          </a:p>
        </p:txBody>
      </p:sp>
      <p:pic>
        <p:nvPicPr>
          <p:cNvPr id="182" name="Google Shape;182;p80"/>
          <p:cNvPicPr preferRelativeResize="0"/>
          <p:nvPr/>
        </p:nvPicPr>
        <p:blipFill rotWithShape="1">
          <a:blip r:embed="rId3">
            <a:alphaModFix/>
          </a:blip>
          <a:srcRect b="12010"/>
          <a:stretch/>
        </p:blipFill>
        <p:spPr>
          <a:xfrm>
            <a:off x="738300" y="748400"/>
            <a:ext cx="822477" cy="47174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 SECTION SLIDE - 08">
  <p:cSld name="CUSTOM_4_2_6_4">
    <p:bg>
      <p:bgPr>
        <a:solidFill>
          <a:schemeClr val="accent3"/>
        </a:solidFill>
        <a:effectLst/>
      </p:bgPr>
    </p:bg>
    <p:spTree>
      <p:nvGrpSpPr>
        <p:cNvPr id="1" name="Shape 183"/>
        <p:cNvGrpSpPr/>
        <p:nvPr/>
      </p:nvGrpSpPr>
      <p:grpSpPr>
        <a:xfrm>
          <a:off x="0" y="0"/>
          <a:ext cx="0" cy="0"/>
          <a:chOff x="0" y="0"/>
          <a:chExt cx="0" cy="0"/>
        </a:xfrm>
      </p:grpSpPr>
      <p:sp>
        <p:nvSpPr>
          <p:cNvPr id="184" name="Google Shape;184;p81"/>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85" name="Google Shape;185;p81"/>
          <p:cNvSpPr/>
          <p:nvPr/>
        </p:nvSpPr>
        <p:spPr>
          <a:xfrm>
            <a:off x="738300" y="2074050"/>
            <a:ext cx="5161701"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DOUBLE CLICK</a:t>
            </a:r>
          </a:p>
        </p:txBody>
      </p:sp>
      <p:sp>
        <p:nvSpPr>
          <p:cNvPr id="186" name="Google Shape;186;p81"/>
          <p:cNvSpPr/>
          <p:nvPr/>
        </p:nvSpPr>
        <p:spPr>
          <a:xfrm>
            <a:off x="738300" y="3057010"/>
            <a:ext cx="2774983"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TO EDIT</a:t>
            </a:r>
          </a:p>
        </p:txBody>
      </p:sp>
      <p:pic>
        <p:nvPicPr>
          <p:cNvPr id="187" name="Google Shape;187;p81"/>
          <p:cNvPicPr preferRelativeResize="0"/>
          <p:nvPr/>
        </p:nvPicPr>
        <p:blipFill rotWithShape="1">
          <a:blip r:embed="rId2">
            <a:alphaModFix/>
          </a:blip>
          <a:srcRect r="4405"/>
          <a:stretch/>
        </p:blipFill>
        <p:spPr>
          <a:xfrm flipH="1">
            <a:off x="4827473" y="283325"/>
            <a:ext cx="4077952" cy="4512727"/>
          </a:xfrm>
          <a:prstGeom prst="rect">
            <a:avLst/>
          </a:prstGeom>
          <a:noFill/>
          <a:ln>
            <a:noFill/>
          </a:ln>
        </p:spPr>
      </p:pic>
      <p:sp>
        <p:nvSpPr>
          <p:cNvPr id="188" name="Google Shape;188;p81"/>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Lorem ipsum</a:t>
            </a:r>
            <a:endParaRPr sz="1300" b="0" i="0" u="none" strike="noStrike" cap="none">
              <a:solidFill>
                <a:srgbClr val="201747"/>
              </a:solidFill>
              <a:latin typeface="Barlow SemiBold"/>
              <a:ea typeface="Barlow SemiBold"/>
              <a:cs typeface="Barlow SemiBold"/>
              <a:sym typeface="Barlow SemiBold"/>
            </a:endParaRPr>
          </a:p>
        </p:txBody>
      </p:sp>
      <p:pic>
        <p:nvPicPr>
          <p:cNvPr id="189" name="Google Shape;189;p81"/>
          <p:cNvPicPr preferRelativeResize="0"/>
          <p:nvPr/>
        </p:nvPicPr>
        <p:blipFill rotWithShape="1">
          <a:blip r:embed="rId3">
            <a:alphaModFix/>
          </a:blip>
          <a:srcRect b="13940"/>
          <a:stretch/>
        </p:blipFill>
        <p:spPr>
          <a:xfrm>
            <a:off x="738300" y="748425"/>
            <a:ext cx="743649" cy="41717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 SECTION SLIDE - 09">
  <p:cSld name="CUSTOM_4_2_6_2">
    <p:bg>
      <p:bgPr>
        <a:solidFill>
          <a:schemeClr val="accent1"/>
        </a:solidFill>
        <a:effectLst/>
      </p:bgPr>
    </p:bg>
    <p:spTree>
      <p:nvGrpSpPr>
        <p:cNvPr id="1" name="Shape 190"/>
        <p:cNvGrpSpPr/>
        <p:nvPr/>
      </p:nvGrpSpPr>
      <p:grpSpPr>
        <a:xfrm>
          <a:off x="0" y="0"/>
          <a:ext cx="0" cy="0"/>
          <a:chOff x="0" y="0"/>
          <a:chExt cx="0" cy="0"/>
        </a:xfrm>
      </p:grpSpPr>
      <p:sp>
        <p:nvSpPr>
          <p:cNvPr id="191" name="Google Shape;191;p82"/>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92" name="Google Shape;192;p82"/>
          <p:cNvSpPr/>
          <p:nvPr/>
        </p:nvSpPr>
        <p:spPr>
          <a:xfrm>
            <a:off x="738300" y="2074050"/>
            <a:ext cx="5161701"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DOUBLE CLICK</a:t>
            </a:r>
          </a:p>
        </p:txBody>
      </p:sp>
      <p:sp>
        <p:nvSpPr>
          <p:cNvPr id="193" name="Google Shape;193;p82"/>
          <p:cNvSpPr/>
          <p:nvPr/>
        </p:nvSpPr>
        <p:spPr>
          <a:xfrm>
            <a:off x="738300" y="3057010"/>
            <a:ext cx="2774983"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TO EDIT</a:t>
            </a:r>
          </a:p>
        </p:txBody>
      </p:sp>
      <p:pic>
        <p:nvPicPr>
          <p:cNvPr id="194" name="Google Shape;194;p82"/>
          <p:cNvPicPr preferRelativeResize="0"/>
          <p:nvPr/>
        </p:nvPicPr>
        <p:blipFill rotWithShape="1">
          <a:blip r:embed="rId2">
            <a:alphaModFix/>
          </a:blip>
          <a:srcRect r="4405"/>
          <a:stretch/>
        </p:blipFill>
        <p:spPr>
          <a:xfrm flipH="1">
            <a:off x="4827473" y="283325"/>
            <a:ext cx="4077952" cy="4512727"/>
          </a:xfrm>
          <a:prstGeom prst="rect">
            <a:avLst/>
          </a:prstGeom>
          <a:noFill/>
          <a:ln>
            <a:noFill/>
          </a:ln>
        </p:spPr>
      </p:pic>
      <p:sp>
        <p:nvSpPr>
          <p:cNvPr id="195" name="Google Shape;195;p82"/>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Lorem ipsum</a:t>
            </a:r>
            <a:endParaRPr sz="1300" b="0" i="0" u="none" strike="noStrike" cap="none">
              <a:solidFill>
                <a:srgbClr val="201747"/>
              </a:solidFill>
              <a:latin typeface="Barlow SemiBold"/>
              <a:ea typeface="Barlow SemiBold"/>
              <a:cs typeface="Barlow SemiBold"/>
              <a:sym typeface="Barlow SemiBold"/>
            </a:endParaRPr>
          </a:p>
        </p:txBody>
      </p:sp>
      <p:pic>
        <p:nvPicPr>
          <p:cNvPr id="196" name="Google Shape;196;p82"/>
          <p:cNvPicPr preferRelativeResize="0"/>
          <p:nvPr/>
        </p:nvPicPr>
        <p:blipFill rotWithShape="1">
          <a:blip r:embed="rId3">
            <a:alphaModFix/>
          </a:blip>
          <a:srcRect b="13940"/>
          <a:stretch/>
        </p:blipFill>
        <p:spPr>
          <a:xfrm>
            <a:off x="738300" y="748425"/>
            <a:ext cx="743649" cy="41717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UB SECTION SLIDE - 11">
  <p:cSld name="CUSTOM_4_2_6_1">
    <p:bg>
      <p:bgPr>
        <a:solidFill>
          <a:schemeClr val="accent5"/>
        </a:solidFill>
        <a:effectLst/>
      </p:bgPr>
    </p:bg>
    <p:spTree>
      <p:nvGrpSpPr>
        <p:cNvPr id="1" name="Shape 204"/>
        <p:cNvGrpSpPr/>
        <p:nvPr/>
      </p:nvGrpSpPr>
      <p:grpSpPr>
        <a:xfrm>
          <a:off x="0" y="0"/>
          <a:ext cx="0" cy="0"/>
          <a:chOff x="0" y="0"/>
          <a:chExt cx="0" cy="0"/>
        </a:xfrm>
      </p:grpSpPr>
      <p:sp>
        <p:nvSpPr>
          <p:cNvPr id="205" name="Google Shape;205;p84"/>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206" name="Google Shape;206;p84"/>
          <p:cNvSpPr/>
          <p:nvPr/>
        </p:nvSpPr>
        <p:spPr>
          <a:xfrm>
            <a:off x="738300" y="2074050"/>
            <a:ext cx="5161701"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DOUBLE CLICK</a:t>
            </a:r>
          </a:p>
        </p:txBody>
      </p:sp>
      <p:sp>
        <p:nvSpPr>
          <p:cNvPr id="207" name="Google Shape;207;p84"/>
          <p:cNvSpPr/>
          <p:nvPr/>
        </p:nvSpPr>
        <p:spPr>
          <a:xfrm>
            <a:off x="738300" y="3057010"/>
            <a:ext cx="2774983" cy="757490"/>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noFill/>
                <a:latin typeface="Barlow Condensed"/>
              </a:rPr>
              <a:t>TO EDIT</a:t>
            </a:r>
          </a:p>
        </p:txBody>
      </p:sp>
      <p:pic>
        <p:nvPicPr>
          <p:cNvPr id="208" name="Google Shape;208;p84"/>
          <p:cNvPicPr preferRelativeResize="0"/>
          <p:nvPr/>
        </p:nvPicPr>
        <p:blipFill rotWithShape="1">
          <a:blip r:embed="rId2">
            <a:alphaModFix/>
          </a:blip>
          <a:srcRect r="4405"/>
          <a:stretch/>
        </p:blipFill>
        <p:spPr>
          <a:xfrm flipH="1">
            <a:off x="4827473" y="283325"/>
            <a:ext cx="4077952" cy="4512727"/>
          </a:xfrm>
          <a:prstGeom prst="rect">
            <a:avLst/>
          </a:prstGeom>
          <a:noFill/>
          <a:ln>
            <a:noFill/>
          </a:ln>
        </p:spPr>
      </p:pic>
      <p:sp>
        <p:nvSpPr>
          <p:cNvPr id="209" name="Google Shape;209;p84"/>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201747"/>
                </a:solidFill>
                <a:latin typeface="Barlow SemiBold"/>
                <a:ea typeface="Barlow SemiBold"/>
                <a:cs typeface="Barlow SemiBold"/>
                <a:sym typeface="Barlow SemiBold"/>
              </a:rPr>
              <a:t>Lorem ipsum</a:t>
            </a:r>
            <a:endParaRPr sz="1300" b="0" i="0" u="none" strike="noStrike" cap="none">
              <a:solidFill>
                <a:srgbClr val="201747"/>
              </a:solidFill>
              <a:latin typeface="Barlow SemiBold"/>
              <a:ea typeface="Barlow SemiBold"/>
              <a:cs typeface="Barlow SemiBold"/>
              <a:sym typeface="Barlow SemiBold"/>
            </a:endParaRPr>
          </a:p>
        </p:txBody>
      </p:sp>
      <p:pic>
        <p:nvPicPr>
          <p:cNvPr id="210" name="Google Shape;210;p84"/>
          <p:cNvPicPr preferRelativeResize="0"/>
          <p:nvPr/>
        </p:nvPicPr>
        <p:blipFill rotWithShape="1">
          <a:blip r:embed="rId3">
            <a:alphaModFix/>
          </a:blip>
          <a:srcRect b="13940"/>
          <a:stretch/>
        </p:blipFill>
        <p:spPr>
          <a:xfrm>
            <a:off x="738300" y="748425"/>
            <a:ext cx="743649" cy="41717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UB SECTION SLIDE - 12">
  <p:cSld name="CUSTOM_4_2_6_1_1">
    <p:bg>
      <p:bgPr>
        <a:solidFill>
          <a:schemeClr val="accent6"/>
        </a:solidFill>
        <a:effectLst/>
      </p:bgPr>
    </p:bg>
    <p:spTree>
      <p:nvGrpSpPr>
        <p:cNvPr id="1" name="Shape 211"/>
        <p:cNvGrpSpPr/>
        <p:nvPr/>
      </p:nvGrpSpPr>
      <p:grpSpPr>
        <a:xfrm>
          <a:off x="0" y="0"/>
          <a:ext cx="0" cy="0"/>
          <a:chOff x="0" y="0"/>
          <a:chExt cx="0" cy="0"/>
        </a:xfrm>
      </p:grpSpPr>
      <p:sp>
        <p:nvSpPr>
          <p:cNvPr id="212" name="Google Shape;212;p8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213" name="Google Shape;213;p85"/>
          <p:cNvSpPr/>
          <p:nvPr/>
        </p:nvSpPr>
        <p:spPr>
          <a:xfrm>
            <a:off x="738300" y="2074050"/>
            <a:ext cx="5161701" cy="757490"/>
          </a:xfrm>
          <a:prstGeom prst="rect">
            <a:avLst/>
          </a:prstGeom>
        </p:spPr>
        <p:txBody>
          <a:bodyPr>
            <a:prstTxWarp prst="textPlain">
              <a:avLst/>
            </a:prstTxWarp>
          </a:bodyPr>
          <a:lstStyle/>
          <a:p>
            <a:pPr lvl="0" algn="ctr"/>
            <a:r>
              <a:rPr b="0" i="0">
                <a:ln w="19050" cap="flat" cmpd="sng">
                  <a:solidFill>
                    <a:schemeClr val="accent5"/>
                  </a:solidFill>
                  <a:prstDash val="solid"/>
                  <a:round/>
                  <a:headEnd type="none" w="sm" len="sm"/>
                  <a:tailEnd type="none" w="sm" len="sm"/>
                </a:ln>
                <a:noFill/>
                <a:latin typeface="Barlow Condensed"/>
              </a:rPr>
              <a:t>DOUBLE CLICK</a:t>
            </a:r>
          </a:p>
        </p:txBody>
      </p:sp>
      <p:sp>
        <p:nvSpPr>
          <p:cNvPr id="214" name="Google Shape;214;p85"/>
          <p:cNvSpPr/>
          <p:nvPr/>
        </p:nvSpPr>
        <p:spPr>
          <a:xfrm>
            <a:off x="738300" y="3057010"/>
            <a:ext cx="2774983" cy="757490"/>
          </a:xfrm>
          <a:prstGeom prst="rect">
            <a:avLst/>
          </a:prstGeom>
        </p:spPr>
        <p:txBody>
          <a:bodyPr>
            <a:prstTxWarp prst="textPlain">
              <a:avLst/>
            </a:prstTxWarp>
          </a:bodyPr>
          <a:lstStyle/>
          <a:p>
            <a:pPr lvl="0" algn="ctr"/>
            <a:r>
              <a:rPr b="0" i="0">
                <a:ln w="19050" cap="flat" cmpd="sng">
                  <a:solidFill>
                    <a:schemeClr val="accent5"/>
                  </a:solidFill>
                  <a:prstDash val="solid"/>
                  <a:round/>
                  <a:headEnd type="none" w="sm" len="sm"/>
                  <a:tailEnd type="none" w="sm" len="sm"/>
                </a:ln>
                <a:noFill/>
                <a:latin typeface="Barlow Condensed"/>
              </a:rPr>
              <a:t>TO EDIT</a:t>
            </a:r>
          </a:p>
        </p:txBody>
      </p:sp>
      <p:sp>
        <p:nvSpPr>
          <p:cNvPr id="215" name="Google Shape;215;p85"/>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A4D6B6"/>
                </a:solidFill>
                <a:latin typeface="Barlow SemiBold"/>
                <a:ea typeface="Barlow SemiBold"/>
                <a:cs typeface="Barlow SemiBold"/>
                <a:sym typeface="Barlow SemiBold"/>
              </a:rPr>
              <a:t>Lorem ipsum</a:t>
            </a:r>
            <a:endParaRPr sz="1300" b="0" i="0" u="none" strike="noStrike" cap="none">
              <a:solidFill>
                <a:srgbClr val="A4D6B6"/>
              </a:solidFill>
              <a:latin typeface="Barlow SemiBold"/>
              <a:ea typeface="Barlow SemiBold"/>
              <a:cs typeface="Barlow SemiBold"/>
              <a:sym typeface="Barlow SemiBold"/>
            </a:endParaRPr>
          </a:p>
        </p:txBody>
      </p:sp>
      <p:pic>
        <p:nvPicPr>
          <p:cNvPr id="216" name="Google Shape;216;p85"/>
          <p:cNvPicPr preferRelativeResize="0"/>
          <p:nvPr/>
        </p:nvPicPr>
        <p:blipFill rotWithShape="1">
          <a:blip r:embed="rId2">
            <a:alphaModFix/>
          </a:blip>
          <a:srcRect b="11894"/>
          <a:stretch/>
        </p:blipFill>
        <p:spPr>
          <a:xfrm>
            <a:off x="738300" y="748425"/>
            <a:ext cx="743649" cy="427100"/>
          </a:xfrm>
          <a:prstGeom prst="rect">
            <a:avLst/>
          </a:prstGeom>
          <a:noFill/>
          <a:ln>
            <a:noFill/>
          </a:ln>
        </p:spPr>
      </p:pic>
      <p:pic>
        <p:nvPicPr>
          <p:cNvPr id="217" name="Google Shape;217;p85"/>
          <p:cNvPicPr preferRelativeResize="0"/>
          <p:nvPr/>
        </p:nvPicPr>
        <p:blipFill rotWithShape="1">
          <a:blip r:embed="rId3">
            <a:alphaModFix amt="40000"/>
          </a:blip>
          <a:srcRect r="3594"/>
          <a:stretch/>
        </p:blipFill>
        <p:spPr>
          <a:xfrm flipH="1">
            <a:off x="4793051" y="283325"/>
            <a:ext cx="4112374" cy="451272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AMPLE SLIDE - 03">
  <p:cSld name="CUSTOM_4_2_2">
    <p:spTree>
      <p:nvGrpSpPr>
        <p:cNvPr id="1" name="Shape 218"/>
        <p:cNvGrpSpPr/>
        <p:nvPr/>
      </p:nvGrpSpPr>
      <p:grpSpPr>
        <a:xfrm>
          <a:off x="0" y="0"/>
          <a:ext cx="0" cy="0"/>
          <a:chOff x="0" y="0"/>
          <a:chExt cx="0" cy="0"/>
        </a:xfrm>
      </p:grpSpPr>
      <p:sp>
        <p:nvSpPr>
          <p:cNvPr id="219" name="Google Shape;219;p86"/>
          <p:cNvSpPr txBox="1"/>
          <p:nvPr/>
        </p:nvSpPr>
        <p:spPr>
          <a:xfrm>
            <a:off x="849575" y="2340900"/>
            <a:ext cx="330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Barlow Condensed SemiBold"/>
                <a:ea typeface="Barlow Condensed SemiBold"/>
                <a:cs typeface="Barlow Condensed SemiBold"/>
                <a:sym typeface="Barlow Condensed SemiBold"/>
              </a:rPr>
              <a:t>SAMPLE INNER SLIDES</a:t>
            </a:r>
            <a:endParaRPr sz="1800" b="0" i="0" u="none" strike="noStrike" cap="none">
              <a:solidFill>
                <a:schemeClr val="dk1"/>
              </a:solidFill>
              <a:latin typeface="Barlow Condensed SemiBold"/>
              <a:ea typeface="Barlow Condensed SemiBold"/>
              <a:cs typeface="Barlow Condensed SemiBold"/>
              <a:sym typeface="Barlow Condensed SemiBo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NER SLIDE - 01">
  <p:cSld name="CUSTOM_4_2_2_1">
    <p:bg>
      <p:bgPr>
        <a:solidFill>
          <a:schemeClr val="lt2"/>
        </a:solidFill>
        <a:effectLst/>
      </p:bgPr>
    </p:bg>
    <p:spTree>
      <p:nvGrpSpPr>
        <p:cNvPr id="1" name="Shape 220"/>
        <p:cNvGrpSpPr/>
        <p:nvPr/>
      </p:nvGrpSpPr>
      <p:grpSpPr>
        <a:xfrm>
          <a:off x="0" y="0"/>
          <a:ext cx="0" cy="0"/>
          <a:chOff x="0" y="0"/>
          <a:chExt cx="0" cy="0"/>
        </a:xfrm>
      </p:grpSpPr>
      <p:pic>
        <p:nvPicPr>
          <p:cNvPr id="221" name="Google Shape;221;p87"/>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22" name="Google Shape;222;p87"/>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23" name="Google Shape;223;p87"/>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05825"/>
                </a:solidFill>
                <a:latin typeface="Barlow SemiBold"/>
                <a:ea typeface="Barlow SemiBold"/>
                <a:cs typeface="Barlow SemiBold"/>
                <a:sym typeface="Barlow SemiBold"/>
              </a:rPr>
              <a:t>TravelNevada.com</a:t>
            </a:r>
            <a:endParaRPr sz="800" b="0" i="0" u="none" strike="noStrike" cap="none">
              <a:solidFill>
                <a:srgbClr val="F05825"/>
              </a:solidFill>
              <a:latin typeface="Barlow SemiBold"/>
              <a:ea typeface="Barlow SemiBold"/>
              <a:cs typeface="Barlow SemiBold"/>
              <a:sym typeface="Barlow SemiBo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NNER SLIDE - 02">
  <p:cSld name="CUSTOM_4_2_2_1_2">
    <p:bg>
      <p:bgPr>
        <a:solidFill>
          <a:srgbClr val="FFFFFF"/>
        </a:solidFill>
        <a:effectLst/>
      </p:bgPr>
    </p:bg>
    <p:spTree>
      <p:nvGrpSpPr>
        <p:cNvPr id="1" name="Shape 224"/>
        <p:cNvGrpSpPr/>
        <p:nvPr/>
      </p:nvGrpSpPr>
      <p:grpSpPr>
        <a:xfrm>
          <a:off x="0" y="0"/>
          <a:ext cx="0" cy="0"/>
          <a:chOff x="0" y="0"/>
          <a:chExt cx="0" cy="0"/>
        </a:xfrm>
      </p:grpSpPr>
      <p:pic>
        <p:nvPicPr>
          <p:cNvPr id="225" name="Google Shape;225;p88"/>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26" name="Google Shape;226;p88"/>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27" name="Google Shape;227;p88"/>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05825"/>
                </a:solidFill>
                <a:latin typeface="Barlow SemiBold"/>
                <a:ea typeface="Barlow SemiBold"/>
                <a:cs typeface="Barlow SemiBold"/>
                <a:sym typeface="Barlow SemiBold"/>
              </a:rPr>
              <a:t>TravelNevada.com</a:t>
            </a:r>
            <a:endParaRPr sz="800" b="0" i="0" u="none" strike="noStrike" cap="none">
              <a:solidFill>
                <a:srgbClr val="F05825"/>
              </a:solidFill>
              <a:latin typeface="Barlow SemiBold"/>
              <a:ea typeface="Barlow SemiBold"/>
              <a:cs typeface="Barlow SemiBold"/>
              <a:sym typeface="Barlow SemiBo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NER SLIDE - 03">
  <p:cSld name="CUSTOM_4_2_2_1_1">
    <p:spTree>
      <p:nvGrpSpPr>
        <p:cNvPr id="1" name="Shape 228"/>
        <p:cNvGrpSpPr/>
        <p:nvPr/>
      </p:nvGrpSpPr>
      <p:grpSpPr>
        <a:xfrm>
          <a:off x="0" y="0"/>
          <a:ext cx="0" cy="0"/>
          <a:chOff x="0" y="0"/>
          <a:chExt cx="0" cy="0"/>
        </a:xfrm>
      </p:grpSpPr>
      <p:pic>
        <p:nvPicPr>
          <p:cNvPr id="229" name="Google Shape;229;p89"/>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30" name="Google Shape;230;p89"/>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31" name="Google Shape;231;p89"/>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05825"/>
                </a:solidFill>
                <a:latin typeface="Barlow SemiBold"/>
                <a:ea typeface="Barlow SemiBold"/>
                <a:cs typeface="Barlow SemiBold"/>
                <a:sym typeface="Barlow SemiBold"/>
              </a:rPr>
              <a:t>TravelNevada.com</a:t>
            </a:r>
            <a:endParaRPr sz="800" b="0" i="0" u="none" strike="noStrike" cap="none">
              <a:solidFill>
                <a:srgbClr val="F05825"/>
              </a:solidFill>
              <a:latin typeface="Barlow SemiBold"/>
              <a:ea typeface="Barlow SemiBold"/>
              <a:cs typeface="Barlow SemiBold"/>
              <a:sym typeface="Barlow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03">
  <p:cSld name="CUSTOM_1">
    <p:bg>
      <p:bgPr>
        <a:solidFill>
          <a:schemeClr val="dk2"/>
        </a:solidFill>
        <a:effectLst/>
      </p:bgPr>
    </p:bg>
    <p:spTree>
      <p:nvGrpSpPr>
        <p:cNvPr id="1" name="Shape 23"/>
        <p:cNvGrpSpPr/>
        <p:nvPr/>
      </p:nvGrpSpPr>
      <p:grpSpPr>
        <a:xfrm>
          <a:off x="0" y="0"/>
          <a:ext cx="0" cy="0"/>
          <a:chOff x="0" y="0"/>
          <a:chExt cx="0" cy="0"/>
        </a:xfrm>
      </p:grpSpPr>
      <p:sp>
        <p:nvSpPr>
          <p:cNvPr id="24" name="Google Shape;24;p53"/>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25" name="Google Shape;25;p53"/>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26" name="Google Shape;26;p53"/>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27" name="Google Shape;27;p53"/>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accent2"/>
                  </a:solidFill>
                  <a:prstDash val="solid"/>
                  <a:round/>
                  <a:headEnd type="none" w="sm" len="sm"/>
                  <a:tailEnd type="none" w="sm" len="sm"/>
                </a:ln>
                <a:noFill/>
                <a:latin typeface="Barlow Condensed"/>
              </a:rPr>
              <a:t>DOUBLE CLICK</a:t>
            </a:r>
          </a:p>
        </p:txBody>
      </p:sp>
      <p:sp>
        <p:nvSpPr>
          <p:cNvPr id="28" name="Google Shape;28;p53"/>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accent2"/>
                  </a:solidFill>
                  <a:prstDash val="solid"/>
                  <a:round/>
                  <a:headEnd type="none" w="sm" len="sm"/>
                  <a:tailEnd type="none" w="sm" len="sm"/>
                </a:ln>
                <a:noFill/>
                <a:latin typeface="Barlow Condensed"/>
              </a:rPr>
              <a:t>TO EDIT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NER SLIDE - 04">
  <p:cSld name="CUSTOM_4_2_2_2_1">
    <p:bg>
      <p:bgPr>
        <a:solidFill>
          <a:schemeClr val="lt2"/>
        </a:solidFill>
        <a:effectLst/>
      </p:bgPr>
    </p:bg>
    <p:spTree>
      <p:nvGrpSpPr>
        <p:cNvPr id="1" name="Shape 232"/>
        <p:cNvGrpSpPr/>
        <p:nvPr/>
      </p:nvGrpSpPr>
      <p:grpSpPr>
        <a:xfrm>
          <a:off x="0" y="0"/>
          <a:ext cx="0" cy="0"/>
          <a:chOff x="0" y="0"/>
          <a:chExt cx="0" cy="0"/>
        </a:xfrm>
      </p:grpSpPr>
      <p:pic>
        <p:nvPicPr>
          <p:cNvPr id="233" name="Google Shape;233;p90"/>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34" name="Google Shape;234;p90"/>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35" name="Google Shape;235;p90"/>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41CAD1"/>
                </a:solidFill>
                <a:latin typeface="Barlow SemiBold"/>
                <a:ea typeface="Barlow SemiBold"/>
                <a:cs typeface="Barlow SemiBold"/>
                <a:sym typeface="Barlow SemiBold"/>
              </a:rPr>
              <a:t>TravelNevada.com</a:t>
            </a:r>
            <a:endParaRPr sz="800" b="0" i="0" u="none" strike="noStrike" cap="none">
              <a:solidFill>
                <a:srgbClr val="41CAD1"/>
              </a:solidFill>
              <a:latin typeface="Barlow SemiBold"/>
              <a:ea typeface="Barlow SemiBold"/>
              <a:cs typeface="Barlow SemiBold"/>
              <a:sym typeface="Barlow SemiBo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NNER SLIDE - 05">
  <p:cSld name="CUSTOM_4_2_2_2_1_1">
    <p:bg>
      <p:bgPr>
        <a:solidFill>
          <a:srgbClr val="FFFFFF"/>
        </a:solidFill>
        <a:effectLst/>
      </p:bgPr>
    </p:bg>
    <p:spTree>
      <p:nvGrpSpPr>
        <p:cNvPr id="1" name="Shape 236"/>
        <p:cNvGrpSpPr/>
        <p:nvPr/>
      </p:nvGrpSpPr>
      <p:grpSpPr>
        <a:xfrm>
          <a:off x="0" y="0"/>
          <a:ext cx="0" cy="0"/>
          <a:chOff x="0" y="0"/>
          <a:chExt cx="0" cy="0"/>
        </a:xfrm>
      </p:grpSpPr>
      <p:pic>
        <p:nvPicPr>
          <p:cNvPr id="237" name="Google Shape;237;p91"/>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38" name="Google Shape;238;p91"/>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39" name="Google Shape;239;p91"/>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41CAD1"/>
                </a:solidFill>
                <a:latin typeface="Barlow SemiBold"/>
                <a:ea typeface="Barlow SemiBold"/>
                <a:cs typeface="Barlow SemiBold"/>
                <a:sym typeface="Barlow SemiBold"/>
              </a:rPr>
              <a:t>TravelNevada.com</a:t>
            </a:r>
            <a:endParaRPr sz="800" b="0" i="0" u="none" strike="noStrike" cap="none">
              <a:solidFill>
                <a:srgbClr val="41CAD1"/>
              </a:solidFill>
              <a:latin typeface="Barlow SemiBold"/>
              <a:ea typeface="Barlow SemiBold"/>
              <a:cs typeface="Barlow SemiBold"/>
              <a:sym typeface="Barlow SemiBo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NNER SLIDE - 06">
  <p:cSld name="CUSTOM_4_2_2_2">
    <p:spTree>
      <p:nvGrpSpPr>
        <p:cNvPr id="1" name="Shape 240"/>
        <p:cNvGrpSpPr/>
        <p:nvPr/>
      </p:nvGrpSpPr>
      <p:grpSpPr>
        <a:xfrm>
          <a:off x="0" y="0"/>
          <a:ext cx="0" cy="0"/>
          <a:chOff x="0" y="0"/>
          <a:chExt cx="0" cy="0"/>
        </a:xfrm>
      </p:grpSpPr>
      <p:pic>
        <p:nvPicPr>
          <p:cNvPr id="241" name="Google Shape;241;p92"/>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42" name="Google Shape;242;p92"/>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43" name="Google Shape;243;p92"/>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41CAD1"/>
                </a:solidFill>
                <a:latin typeface="Barlow SemiBold"/>
                <a:ea typeface="Barlow SemiBold"/>
                <a:cs typeface="Barlow SemiBold"/>
                <a:sym typeface="Barlow SemiBold"/>
              </a:rPr>
              <a:t>TravelNevada.com</a:t>
            </a:r>
            <a:endParaRPr sz="800" b="0" i="0" u="none" strike="noStrike" cap="none">
              <a:solidFill>
                <a:srgbClr val="41CAD1"/>
              </a:solidFill>
              <a:latin typeface="Barlow SemiBold"/>
              <a:ea typeface="Barlow SemiBold"/>
              <a:cs typeface="Barlow SemiBold"/>
              <a:sym typeface="Barlow SemiBo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NNER SLIDE - 07">
  <p:cSld name="CUSTOM_4_2_2_3">
    <p:bg>
      <p:bgPr>
        <a:solidFill>
          <a:schemeClr val="lt2"/>
        </a:solidFill>
        <a:effectLst/>
      </p:bgPr>
    </p:bg>
    <p:spTree>
      <p:nvGrpSpPr>
        <p:cNvPr id="1" name="Shape 244"/>
        <p:cNvGrpSpPr/>
        <p:nvPr/>
      </p:nvGrpSpPr>
      <p:grpSpPr>
        <a:xfrm>
          <a:off x="0" y="0"/>
          <a:ext cx="0" cy="0"/>
          <a:chOff x="0" y="0"/>
          <a:chExt cx="0" cy="0"/>
        </a:xfrm>
      </p:grpSpPr>
      <p:pic>
        <p:nvPicPr>
          <p:cNvPr id="245" name="Google Shape;245;p93"/>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46" name="Google Shape;246;p93"/>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47" name="Google Shape;247;p93"/>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A4D6B6"/>
                </a:solidFill>
                <a:latin typeface="Barlow SemiBold"/>
                <a:ea typeface="Barlow SemiBold"/>
                <a:cs typeface="Barlow SemiBold"/>
                <a:sym typeface="Barlow SemiBold"/>
              </a:rPr>
              <a:t>TravelNevada.com</a:t>
            </a:r>
            <a:endParaRPr sz="800" b="0" i="0" u="none" strike="noStrike" cap="none">
              <a:solidFill>
                <a:srgbClr val="A4D6B6"/>
              </a:solidFill>
              <a:latin typeface="Barlow SemiBold"/>
              <a:ea typeface="Barlow SemiBold"/>
              <a:cs typeface="Barlow SemiBold"/>
              <a:sym typeface="Barlow SemiBo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NNER SLIDE - 08">
  <p:cSld name="CUSTOM_4_2_2_3_2">
    <p:bg>
      <p:bgPr>
        <a:solidFill>
          <a:srgbClr val="FFFFFF"/>
        </a:solidFill>
        <a:effectLst/>
      </p:bgPr>
    </p:bg>
    <p:spTree>
      <p:nvGrpSpPr>
        <p:cNvPr id="1" name="Shape 248"/>
        <p:cNvGrpSpPr/>
        <p:nvPr/>
      </p:nvGrpSpPr>
      <p:grpSpPr>
        <a:xfrm>
          <a:off x="0" y="0"/>
          <a:ext cx="0" cy="0"/>
          <a:chOff x="0" y="0"/>
          <a:chExt cx="0" cy="0"/>
        </a:xfrm>
      </p:grpSpPr>
      <p:pic>
        <p:nvPicPr>
          <p:cNvPr id="249" name="Google Shape;249;p94"/>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50" name="Google Shape;250;p94"/>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51" name="Google Shape;251;p94"/>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A4D6B6"/>
                </a:solidFill>
                <a:latin typeface="Barlow SemiBold"/>
                <a:ea typeface="Barlow SemiBold"/>
                <a:cs typeface="Barlow SemiBold"/>
                <a:sym typeface="Barlow SemiBold"/>
              </a:rPr>
              <a:t>TravelNevada.com</a:t>
            </a:r>
            <a:endParaRPr sz="800" b="0" i="0" u="none" strike="noStrike" cap="none">
              <a:solidFill>
                <a:srgbClr val="A4D6B6"/>
              </a:solidFill>
              <a:latin typeface="Barlow SemiBold"/>
              <a:ea typeface="Barlow SemiBold"/>
              <a:cs typeface="Barlow SemiBold"/>
              <a:sym typeface="Barlow SemiBo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NNER SLIDE - 09">
  <p:cSld name="CUSTOM_4_2_2_3_1">
    <p:bg>
      <p:bgPr>
        <a:solidFill>
          <a:schemeClr val="lt2"/>
        </a:solidFill>
        <a:effectLst/>
      </p:bgPr>
    </p:bg>
    <p:spTree>
      <p:nvGrpSpPr>
        <p:cNvPr id="1" name="Shape 252"/>
        <p:cNvGrpSpPr/>
        <p:nvPr/>
      </p:nvGrpSpPr>
      <p:grpSpPr>
        <a:xfrm>
          <a:off x="0" y="0"/>
          <a:ext cx="0" cy="0"/>
          <a:chOff x="0" y="0"/>
          <a:chExt cx="0" cy="0"/>
        </a:xfrm>
      </p:grpSpPr>
      <p:pic>
        <p:nvPicPr>
          <p:cNvPr id="253" name="Google Shape;253;p95"/>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54" name="Google Shape;254;p95"/>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255" name="Google Shape;255;p95"/>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A4D6B6"/>
                </a:solidFill>
                <a:latin typeface="Barlow SemiBold"/>
                <a:ea typeface="Barlow SemiBold"/>
                <a:cs typeface="Barlow SemiBold"/>
                <a:sym typeface="Barlow SemiBold"/>
              </a:rPr>
              <a:t>TravelNevada.com</a:t>
            </a:r>
            <a:endParaRPr sz="800" b="0" i="0" u="none" strike="noStrike" cap="none">
              <a:solidFill>
                <a:srgbClr val="A4D6B6"/>
              </a:solidFill>
              <a:latin typeface="Barlow SemiBold"/>
              <a:ea typeface="Barlow SemiBold"/>
              <a:cs typeface="Barlow SemiBold"/>
              <a:sym typeface="Barlow SemiBold"/>
            </a:endParaRPr>
          </a:p>
        </p:txBody>
      </p:sp>
      <p:pic>
        <p:nvPicPr>
          <p:cNvPr id="256" name="Google Shape;256;p95"/>
          <p:cNvPicPr preferRelativeResize="0"/>
          <p:nvPr/>
        </p:nvPicPr>
        <p:blipFill rotWithShape="1">
          <a:blip r:embed="rId4">
            <a:alphaModFix/>
          </a:blip>
          <a:srcRect b="12125"/>
          <a:stretch/>
        </p:blipFill>
        <p:spPr>
          <a:xfrm>
            <a:off x="0" y="4519675"/>
            <a:ext cx="9144003" cy="623825"/>
          </a:xfrm>
          <a:prstGeom prst="rect">
            <a:avLst/>
          </a:prstGeom>
          <a:noFill/>
          <a:ln>
            <a:noFill/>
          </a:ln>
        </p:spPr>
      </p:pic>
      <p:pic>
        <p:nvPicPr>
          <p:cNvPr id="257" name="Google Shape;257;p95"/>
          <p:cNvPicPr preferRelativeResize="0"/>
          <p:nvPr/>
        </p:nvPicPr>
        <p:blipFill rotWithShape="1">
          <a:blip r:embed="rId5">
            <a:alphaModFix/>
          </a:blip>
          <a:srcRect b="14338"/>
          <a:stretch/>
        </p:blipFill>
        <p:spPr>
          <a:xfrm>
            <a:off x="605725" y="4629975"/>
            <a:ext cx="639923" cy="357299"/>
          </a:xfrm>
          <a:prstGeom prst="rect">
            <a:avLst/>
          </a:prstGeom>
          <a:noFill/>
          <a:ln>
            <a:noFill/>
          </a:ln>
        </p:spPr>
      </p:pic>
      <p:sp>
        <p:nvSpPr>
          <p:cNvPr id="258" name="Google Shape;258;p95"/>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NER SLIDE - 11">
  <p:cSld name="CUSTOM_4_2_2_3_1_1_1">
    <p:bg>
      <p:bgPr>
        <a:solidFill>
          <a:srgbClr val="FFFFFF"/>
        </a:solidFill>
        <a:effectLst/>
      </p:bgPr>
    </p:bg>
    <p:spTree>
      <p:nvGrpSpPr>
        <p:cNvPr id="1" name="Shape 266"/>
        <p:cNvGrpSpPr/>
        <p:nvPr/>
      </p:nvGrpSpPr>
      <p:grpSpPr>
        <a:xfrm>
          <a:off x="0" y="0"/>
          <a:ext cx="0" cy="0"/>
          <a:chOff x="0" y="0"/>
          <a:chExt cx="0" cy="0"/>
        </a:xfrm>
      </p:grpSpPr>
      <p:pic>
        <p:nvPicPr>
          <p:cNvPr id="267" name="Google Shape;267;p97"/>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68" name="Google Shape;268;p97"/>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69" name="Google Shape;269;p97"/>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NNER SLIDE - 12">
  <p:cSld name="CUSTOM_4_2_2_3_1_1_2">
    <p:bg>
      <p:bgPr>
        <a:solidFill>
          <a:schemeClr val="dk2"/>
        </a:solidFill>
        <a:effectLst/>
      </p:bgPr>
    </p:bg>
    <p:spTree>
      <p:nvGrpSpPr>
        <p:cNvPr id="1" name="Shape 270"/>
        <p:cNvGrpSpPr/>
        <p:nvPr/>
      </p:nvGrpSpPr>
      <p:grpSpPr>
        <a:xfrm>
          <a:off x="0" y="0"/>
          <a:ext cx="0" cy="0"/>
          <a:chOff x="0" y="0"/>
          <a:chExt cx="0" cy="0"/>
        </a:xfrm>
      </p:grpSpPr>
      <p:pic>
        <p:nvPicPr>
          <p:cNvPr id="271" name="Google Shape;271;p98"/>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72" name="Google Shape;272;p98"/>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73" name="Google Shape;273;p98"/>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NER SLIDE - 14">
  <p:cSld name="CUSTOM_4_2_2_3_1_1_2_1">
    <p:bg>
      <p:bgPr>
        <a:solidFill>
          <a:schemeClr val="dk2"/>
        </a:solidFill>
        <a:effectLst/>
      </p:bgPr>
    </p:bg>
    <p:spTree>
      <p:nvGrpSpPr>
        <p:cNvPr id="1" name="Shape 274"/>
        <p:cNvGrpSpPr/>
        <p:nvPr/>
      </p:nvGrpSpPr>
      <p:grpSpPr>
        <a:xfrm>
          <a:off x="0" y="0"/>
          <a:ext cx="0" cy="0"/>
          <a:chOff x="0" y="0"/>
          <a:chExt cx="0" cy="0"/>
        </a:xfrm>
      </p:grpSpPr>
      <p:pic>
        <p:nvPicPr>
          <p:cNvPr id="275" name="Google Shape;275;p99"/>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76" name="Google Shape;276;p99"/>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77" name="Google Shape;277;p99"/>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NNER SLIDE - 15">
  <p:cSld name="CUSTOM_4_2_2_4_9_2">
    <p:bg>
      <p:bgPr>
        <a:solidFill>
          <a:schemeClr val="lt2"/>
        </a:solidFill>
        <a:effectLst/>
      </p:bgPr>
    </p:bg>
    <p:spTree>
      <p:nvGrpSpPr>
        <p:cNvPr id="1" name="Shape 278"/>
        <p:cNvGrpSpPr/>
        <p:nvPr/>
      </p:nvGrpSpPr>
      <p:grpSpPr>
        <a:xfrm>
          <a:off x="0" y="0"/>
          <a:ext cx="0" cy="0"/>
          <a:chOff x="0" y="0"/>
          <a:chExt cx="0" cy="0"/>
        </a:xfrm>
      </p:grpSpPr>
      <p:pic>
        <p:nvPicPr>
          <p:cNvPr id="279" name="Google Shape;279;p100"/>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80" name="Google Shape;280;p100"/>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81" name="Google Shape;281;p100"/>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04">
  <p:cSld name="CUSTOM_2">
    <p:bg>
      <p:bgPr>
        <a:solidFill>
          <a:schemeClr val="dk2"/>
        </a:solidFill>
        <a:effectLst/>
      </p:bgPr>
    </p:bg>
    <p:spTree>
      <p:nvGrpSpPr>
        <p:cNvPr id="1" name="Shape 29"/>
        <p:cNvGrpSpPr/>
        <p:nvPr/>
      </p:nvGrpSpPr>
      <p:grpSpPr>
        <a:xfrm>
          <a:off x="0" y="0"/>
          <a:ext cx="0" cy="0"/>
          <a:chOff x="0" y="0"/>
          <a:chExt cx="0" cy="0"/>
        </a:xfrm>
      </p:grpSpPr>
      <p:sp>
        <p:nvSpPr>
          <p:cNvPr id="30" name="Google Shape;30;p54"/>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31" name="Google Shape;31;p54"/>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32" name="Google Shape;32;p54"/>
          <p:cNvPicPr preferRelativeResize="0"/>
          <p:nvPr/>
        </p:nvPicPr>
        <p:blipFill rotWithShape="1">
          <a:blip r:embed="rId2">
            <a:alphaModFix/>
          </a:blip>
          <a:srcRect b="9763"/>
          <a:stretch/>
        </p:blipFill>
        <p:spPr>
          <a:xfrm>
            <a:off x="738300" y="593425"/>
            <a:ext cx="822477" cy="696175"/>
          </a:xfrm>
          <a:prstGeom prst="rect">
            <a:avLst/>
          </a:prstGeom>
          <a:noFill/>
          <a:ln>
            <a:noFill/>
          </a:ln>
        </p:spPr>
      </p:pic>
      <p:sp>
        <p:nvSpPr>
          <p:cNvPr id="33" name="Google Shape;33;p54"/>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9800"/>
              <a:buNone/>
              <a:defRPr sz="9800">
                <a:solidFill>
                  <a:schemeClr val="accent2"/>
                </a:solidFill>
              </a:defRPr>
            </a:lvl1pPr>
            <a:lvl2pPr lvl="1" algn="l">
              <a:lnSpc>
                <a:spcPct val="100000"/>
              </a:lnSpc>
              <a:spcBef>
                <a:spcPts val="0"/>
              </a:spcBef>
              <a:spcAft>
                <a:spcPts val="0"/>
              </a:spcAft>
              <a:buClr>
                <a:srgbClr val="201747"/>
              </a:buClr>
              <a:buSzPts val="6700"/>
              <a:buNone/>
              <a:defRPr sz="6700">
                <a:solidFill>
                  <a:srgbClr val="201747"/>
                </a:solidFill>
              </a:defRPr>
            </a:lvl2pPr>
            <a:lvl3pPr lvl="2" algn="l">
              <a:lnSpc>
                <a:spcPct val="100000"/>
              </a:lnSpc>
              <a:spcBef>
                <a:spcPts val="0"/>
              </a:spcBef>
              <a:spcAft>
                <a:spcPts val="0"/>
              </a:spcAft>
              <a:buClr>
                <a:srgbClr val="201747"/>
              </a:buClr>
              <a:buSzPts val="6700"/>
              <a:buNone/>
              <a:defRPr sz="6700">
                <a:solidFill>
                  <a:srgbClr val="201747"/>
                </a:solidFill>
              </a:defRPr>
            </a:lvl3pPr>
            <a:lvl4pPr lvl="3" algn="l">
              <a:lnSpc>
                <a:spcPct val="100000"/>
              </a:lnSpc>
              <a:spcBef>
                <a:spcPts val="0"/>
              </a:spcBef>
              <a:spcAft>
                <a:spcPts val="0"/>
              </a:spcAft>
              <a:buClr>
                <a:srgbClr val="201747"/>
              </a:buClr>
              <a:buSzPts val="6700"/>
              <a:buNone/>
              <a:defRPr sz="6700">
                <a:solidFill>
                  <a:srgbClr val="201747"/>
                </a:solidFill>
              </a:defRPr>
            </a:lvl4pPr>
            <a:lvl5pPr lvl="4" algn="l">
              <a:lnSpc>
                <a:spcPct val="100000"/>
              </a:lnSpc>
              <a:spcBef>
                <a:spcPts val="0"/>
              </a:spcBef>
              <a:spcAft>
                <a:spcPts val="0"/>
              </a:spcAft>
              <a:buClr>
                <a:srgbClr val="201747"/>
              </a:buClr>
              <a:buSzPts val="6700"/>
              <a:buNone/>
              <a:defRPr sz="6700">
                <a:solidFill>
                  <a:srgbClr val="201747"/>
                </a:solidFill>
              </a:defRPr>
            </a:lvl5pPr>
            <a:lvl6pPr lvl="5" algn="l">
              <a:lnSpc>
                <a:spcPct val="100000"/>
              </a:lnSpc>
              <a:spcBef>
                <a:spcPts val="0"/>
              </a:spcBef>
              <a:spcAft>
                <a:spcPts val="0"/>
              </a:spcAft>
              <a:buClr>
                <a:srgbClr val="201747"/>
              </a:buClr>
              <a:buSzPts val="6700"/>
              <a:buNone/>
              <a:defRPr sz="6700">
                <a:solidFill>
                  <a:srgbClr val="201747"/>
                </a:solidFill>
              </a:defRPr>
            </a:lvl6pPr>
            <a:lvl7pPr lvl="6" algn="l">
              <a:lnSpc>
                <a:spcPct val="100000"/>
              </a:lnSpc>
              <a:spcBef>
                <a:spcPts val="0"/>
              </a:spcBef>
              <a:spcAft>
                <a:spcPts val="0"/>
              </a:spcAft>
              <a:buClr>
                <a:srgbClr val="201747"/>
              </a:buClr>
              <a:buSzPts val="6700"/>
              <a:buNone/>
              <a:defRPr sz="6700">
                <a:solidFill>
                  <a:srgbClr val="201747"/>
                </a:solidFill>
              </a:defRPr>
            </a:lvl7pPr>
            <a:lvl8pPr lvl="7" algn="l">
              <a:lnSpc>
                <a:spcPct val="100000"/>
              </a:lnSpc>
              <a:spcBef>
                <a:spcPts val="0"/>
              </a:spcBef>
              <a:spcAft>
                <a:spcPts val="0"/>
              </a:spcAft>
              <a:buClr>
                <a:srgbClr val="201747"/>
              </a:buClr>
              <a:buSzPts val="6700"/>
              <a:buNone/>
              <a:defRPr sz="6700">
                <a:solidFill>
                  <a:srgbClr val="201747"/>
                </a:solidFill>
              </a:defRPr>
            </a:lvl8pPr>
            <a:lvl9pPr lvl="8" algn="l">
              <a:lnSpc>
                <a:spcPct val="100000"/>
              </a:lnSpc>
              <a:spcBef>
                <a:spcPts val="0"/>
              </a:spcBef>
              <a:spcAft>
                <a:spcPts val="0"/>
              </a:spcAft>
              <a:buClr>
                <a:srgbClr val="201747"/>
              </a:buClr>
              <a:buSzPts val="6700"/>
              <a:buNone/>
              <a:defRPr sz="6700">
                <a:solidFill>
                  <a:srgbClr val="201747"/>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NNER SLIDE - 16">
  <p:cSld name="CUSTOM_4_2_2_4">
    <p:bg>
      <p:bgPr>
        <a:solidFill>
          <a:srgbClr val="FFFFFF"/>
        </a:solidFill>
        <a:effectLst/>
      </p:bgPr>
    </p:bg>
    <p:spTree>
      <p:nvGrpSpPr>
        <p:cNvPr id="1" name="Shape 282"/>
        <p:cNvGrpSpPr/>
        <p:nvPr/>
      </p:nvGrpSpPr>
      <p:grpSpPr>
        <a:xfrm>
          <a:off x="0" y="0"/>
          <a:ext cx="0" cy="0"/>
          <a:chOff x="0" y="0"/>
          <a:chExt cx="0" cy="0"/>
        </a:xfrm>
      </p:grpSpPr>
      <p:pic>
        <p:nvPicPr>
          <p:cNvPr id="283" name="Google Shape;283;p101"/>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84" name="Google Shape;284;p101"/>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85" name="Google Shape;285;p101"/>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NNER SLIDE - 17">
  <p:cSld name="CUSTOM_4_2_2_4_9_1">
    <p:bg>
      <p:bgPr>
        <a:solidFill>
          <a:schemeClr val="lt1"/>
        </a:solidFill>
        <a:effectLst/>
      </p:bgPr>
    </p:bg>
    <p:spTree>
      <p:nvGrpSpPr>
        <p:cNvPr id="1" name="Shape 286"/>
        <p:cNvGrpSpPr/>
        <p:nvPr/>
      </p:nvGrpSpPr>
      <p:grpSpPr>
        <a:xfrm>
          <a:off x="0" y="0"/>
          <a:ext cx="0" cy="0"/>
          <a:chOff x="0" y="0"/>
          <a:chExt cx="0" cy="0"/>
        </a:xfrm>
      </p:grpSpPr>
      <p:pic>
        <p:nvPicPr>
          <p:cNvPr id="287" name="Google Shape;287;p102"/>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288" name="Google Shape;288;p102"/>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89" name="Google Shape;289;p102"/>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NNER SLIDE - 18">
  <p:cSld name="CUSTOM_4_2_2_4_1">
    <p:bg>
      <p:bgPr>
        <a:solidFill>
          <a:schemeClr val="accent3"/>
        </a:solidFill>
        <a:effectLst/>
      </p:bgPr>
    </p:bg>
    <p:spTree>
      <p:nvGrpSpPr>
        <p:cNvPr id="1" name="Shape 290"/>
        <p:cNvGrpSpPr/>
        <p:nvPr/>
      </p:nvGrpSpPr>
      <p:grpSpPr>
        <a:xfrm>
          <a:off x="0" y="0"/>
          <a:ext cx="0" cy="0"/>
          <a:chOff x="0" y="0"/>
          <a:chExt cx="0" cy="0"/>
        </a:xfrm>
      </p:grpSpPr>
      <p:sp>
        <p:nvSpPr>
          <p:cNvPr id="291" name="Google Shape;291;p103"/>
          <p:cNvSpPr/>
          <p:nvPr/>
        </p:nvSpPr>
        <p:spPr>
          <a:xfrm>
            <a:off x="330750" y="363825"/>
            <a:ext cx="8482500" cy="4488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292" name="Google Shape;292;p103"/>
          <p:cNvPicPr preferRelativeResize="0"/>
          <p:nvPr/>
        </p:nvPicPr>
        <p:blipFill rotWithShape="1">
          <a:blip r:embed="rId2">
            <a:alphaModFix/>
          </a:blip>
          <a:srcRect t="-808" b="12933"/>
          <a:stretch/>
        </p:blipFill>
        <p:spPr>
          <a:xfrm>
            <a:off x="0" y="4519675"/>
            <a:ext cx="9144003" cy="623825"/>
          </a:xfrm>
          <a:prstGeom prst="rect">
            <a:avLst/>
          </a:prstGeom>
          <a:noFill/>
          <a:ln>
            <a:noFill/>
          </a:ln>
        </p:spPr>
      </p:pic>
      <p:pic>
        <p:nvPicPr>
          <p:cNvPr id="293" name="Google Shape;293;p103"/>
          <p:cNvPicPr preferRelativeResize="0"/>
          <p:nvPr/>
        </p:nvPicPr>
        <p:blipFill rotWithShape="1">
          <a:blip r:embed="rId3">
            <a:alphaModFix/>
          </a:blip>
          <a:srcRect b="14338"/>
          <a:stretch/>
        </p:blipFill>
        <p:spPr>
          <a:xfrm>
            <a:off x="605725" y="4629975"/>
            <a:ext cx="639923" cy="357299"/>
          </a:xfrm>
          <a:prstGeom prst="rect">
            <a:avLst/>
          </a:prstGeom>
          <a:noFill/>
          <a:ln>
            <a:noFill/>
          </a:ln>
        </p:spPr>
      </p:pic>
      <p:sp>
        <p:nvSpPr>
          <p:cNvPr id="294" name="Google Shape;294;p103"/>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201747"/>
                </a:solidFill>
                <a:latin typeface="Barlow SemiBold"/>
                <a:ea typeface="Barlow SemiBold"/>
                <a:cs typeface="Barlow SemiBold"/>
                <a:sym typeface="Barlow SemiBold"/>
              </a:rPr>
              <a:t>TravelNevada.com</a:t>
            </a:r>
            <a:endParaRPr sz="800" b="0" i="0" u="none" strike="noStrike" cap="none">
              <a:solidFill>
                <a:srgbClr val="201747"/>
              </a:solidFill>
              <a:latin typeface="Barlow SemiBold"/>
              <a:ea typeface="Barlow SemiBold"/>
              <a:cs typeface="Barlow SemiBold"/>
              <a:sym typeface="Barlow SemiBo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NNER SLIDE - 20">
  <p:cSld name="CUSTOM_4_2_2_4_2_1">
    <p:bg>
      <p:bgPr>
        <a:solidFill>
          <a:schemeClr val="dk2"/>
        </a:solidFill>
        <a:effectLst/>
      </p:bgPr>
    </p:bg>
    <p:spTree>
      <p:nvGrpSpPr>
        <p:cNvPr id="1" name="Shape 300"/>
        <p:cNvGrpSpPr/>
        <p:nvPr/>
      </p:nvGrpSpPr>
      <p:grpSpPr>
        <a:xfrm>
          <a:off x="0" y="0"/>
          <a:ext cx="0" cy="0"/>
          <a:chOff x="0" y="0"/>
          <a:chExt cx="0" cy="0"/>
        </a:xfrm>
      </p:grpSpPr>
      <p:sp>
        <p:nvSpPr>
          <p:cNvPr id="301" name="Google Shape;301;p105"/>
          <p:cNvSpPr/>
          <p:nvPr/>
        </p:nvSpPr>
        <p:spPr>
          <a:xfrm>
            <a:off x="330750" y="363825"/>
            <a:ext cx="8482500" cy="4488900"/>
          </a:xfrm>
          <a:prstGeom prst="rect">
            <a:avLst/>
          </a:prstGeom>
          <a:solidFill>
            <a:srgbClr val="FAF6E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302" name="Google Shape;302;p105"/>
          <p:cNvPicPr preferRelativeResize="0"/>
          <p:nvPr/>
        </p:nvPicPr>
        <p:blipFill rotWithShape="1">
          <a:blip r:embed="rId2">
            <a:alphaModFix/>
          </a:blip>
          <a:srcRect b="12125"/>
          <a:stretch/>
        </p:blipFill>
        <p:spPr>
          <a:xfrm>
            <a:off x="0" y="4519675"/>
            <a:ext cx="9144003" cy="623825"/>
          </a:xfrm>
          <a:prstGeom prst="rect">
            <a:avLst/>
          </a:prstGeom>
          <a:noFill/>
          <a:ln>
            <a:noFill/>
          </a:ln>
        </p:spPr>
      </p:pic>
      <p:pic>
        <p:nvPicPr>
          <p:cNvPr id="303" name="Google Shape;303;p105"/>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304" name="Google Shape;304;p105"/>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05825"/>
                </a:solidFill>
                <a:latin typeface="Barlow SemiBold"/>
                <a:ea typeface="Barlow SemiBold"/>
                <a:cs typeface="Barlow SemiBold"/>
                <a:sym typeface="Barlow SemiBold"/>
              </a:rPr>
              <a:t>TravelNevada.com</a:t>
            </a:r>
            <a:endParaRPr sz="800" b="0" i="0" u="none" strike="noStrike" cap="none">
              <a:solidFill>
                <a:srgbClr val="F05825"/>
              </a:solidFill>
              <a:latin typeface="Barlow SemiBold"/>
              <a:ea typeface="Barlow SemiBold"/>
              <a:cs typeface="Barlow SemiBold"/>
              <a:sym typeface="Barlow SemiBo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AMPLE SLIDE - 04">
  <p:cSld name="CUSTOM_4_4_1_1">
    <p:spTree>
      <p:nvGrpSpPr>
        <p:cNvPr id="1" name="Shape 305"/>
        <p:cNvGrpSpPr/>
        <p:nvPr/>
      </p:nvGrpSpPr>
      <p:grpSpPr>
        <a:xfrm>
          <a:off x="0" y="0"/>
          <a:ext cx="0" cy="0"/>
          <a:chOff x="0" y="0"/>
          <a:chExt cx="0" cy="0"/>
        </a:xfrm>
      </p:grpSpPr>
      <p:sp>
        <p:nvSpPr>
          <p:cNvPr id="306" name="Google Shape;306;p106"/>
          <p:cNvSpPr txBox="1"/>
          <p:nvPr/>
        </p:nvSpPr>
        <p:spPr>
          <a:xfrm>
            <a:off x="849575" y="2340900"/>
            <a:ext cx="330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Barlow Condensed SemiBold"/>
                <a:ea typeface="Barlow Condensed SemiBold"/>
                <a:cs typeface="Barlow Condensed SemiBold"/>
                <a:sym typeface="Barlow Condensed SemiBold"/>
              </a:rPr>
              <a:t>SAMPLE END SLIDE</a:t>
            </a:r>
            <a:endParaRPr sz="1800" b="0" i="0" u="none" strike="noStrike" cap="none">
              <a:solidFill>
                <a:schemeClr val="dk1"/>
              </a:solidFill>
              <a:latin typeface="Barlow Condensed SemiBold"/>
              <a:ea typeface="Barlow Condensed SemiBold"/>
              <a:cs typeface="Barlow Condensed SemiBold"/>
              <a:sym typeface="Barlow Condensed SemiBo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SLIDE - 01">
  <p:cSld name="CUSTOM_4_2_2_4_3">
    <p:bg>
      <p:bgPr>
        <a:solidFill>
          <a:schemeClr val="dk2"/>
        </a:solidFill>
        <a:effectLst/>
      </p:bgPr>
    </p:bg>
    <p:spTree>
      <p:nvGrpSpPr>
        <p:cNvPr id="1" name="Shape 307"/>
        <p:cNvGrpSpPr/>
        <p:nvPr/>
      </p:nvGrpSpPr>
      <p:grpSpPr>
        <a:xfrm>
          <a:off x="0" y="0"/>
          <a:ext cx="0" cy="0"/>
          <a:chOff x="0" y="0"/>
          <a:chExt cx="0" cy="0"/>
        </a:xfrm>
      </p:grpSpPr>
      <p:pic>
        <p:nvPicPr>
          <p:cNvPr id="308" name="Google Shape;308;p107"/>
          <p:cNvPicPr preferRelativeResize="0"/>
          <p:nvPr/>
        </p:nvPicPr>
        <p:blipFill rotWithShape="1">
          <a:blip r:embed="rId2">
            <a:alphaModFix/>
          </a:blip>
          <a:srcRect r="14632" b="23931"/>
          <a:stretch/>
        </p:blipFill>
        <p:spPr>
          <a:xfrm flipH="1">
            <a:off x="5263751" y="283325"/>
            <a:ext cx="3641674" cy="3432724"/>
          </a:xfrm>
          <a:prstGeom prst="rect">
            <a:avLst/>
          </a:prstGeom>
          <a:noFill/>
          <a:ln>
            <a:noFill/>
          </a:ln>
        </p:spPr>
      </p:pic>
      <p:sp>
        <p:nvSpPr>
          <p:cNvPr id="309" name="Google Shape;309;p107"/>
          <p:cNvSpPr/>
          <p:nvPr/>
        </p:nvSpPr>
        <p:spPr>
          <a:xfrm>
            <a:off x="772750" y="1510438"/>
            <a:ext cx="2998553" cy="903179"/>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THANK</a:t>
            </a:r>
          </a:p>
        </p:txBody>
      </p:sp>
      <p:sp>
        <p:nvSpPr>
          <p:cNvPr id="310" name="Google Shape;310;p107"/>
          <p:cNvSpPr/>
          <p:nvPr/>
        </p:nvSpPr>
        <p:spPr>
          <a:xfrm>
            <a:off x="772750" y="2709240"/>
            <a:ext cx="2011508" cy="923823"/>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YOU!</a:t>
            </a:r>
          </a:p>
        </p:txBody>
      </p:sp>
      <p:pic>
        <p:nvPicPr>
          <p:cNvPr id="311" name="Google Shape;311;p107"/>
          <p:cNvPicPr preferRelativeResize="0"/>
          <p:nvPr/>
        </p:nvPicPr>
        <p:blipFill rotWithShape="1">
          <a:blip r:embed="rId3">
            <a:alphaModFix/>
          </a:blip>
          <a:srcRect t="-11429" b="11430"/>
          <a:stretch/>
        </p:blipFill>
        <p:spPr>
          <a:xfrm>
            <a:off x="8005271" y="4261375"/>
            <a:ext cx="822477" cy="53613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 SLIDE - 02">
  <p:cSld name="CUSTOM_4_2_2_4_3_1">
    <p:bg>
      <p:bgPr>
        <a:solidFill>
          <a:schemeClr val="dk2"/>
        </a:solidFill>
        <a:effectLst/>
      </p:bgPr>
    </p:bg>
    <p:spTree>
      <p:nvGrpSpPr>
        <p:cNvPr id="1" name="Shape 312"/>
        <p:cNvGrpSpPr/>
        <p:nvPr/>
      </p:nvGrpSpPr>
      <p:grpSpPr>
        <a:xfrm>
          <a:off x="0" y="0"/>
          <a:ext cx="0" cy="0"/>
          <a:chOff x="0" y="0"/>
          <a:chExt cx="0" cy="0"/>
        </a:xfrm>
      </p:grpSpPr>
      <p:pic>
        <p:nvPicPr>
          <p:cNvPr id="313" name="Google Shape;313;p108"/>
          <p:cNvPicPr preferRelativeResize="0"/>
          <p:nvPr/>
        </p:nvPicPr>
        <p:blipFill rotWithShape="1">
          <a:blip r:embed="rId2">
            <a:alphaModFix/>
          </a:blip>
          <a:srcRect r="14632" b="23931"/>
          <a:stretch/>
        </p:blipFill>
        <p:spPr>
          <a:xfrm flipH="1">
            <a:off x="5263751" y="283325"/>
            <a:ext cx="3641674" cy="3432724"/>
          </a:xfrm>
          <a:prstGeom prst="rect">
            <a:avLst/>
          </a:prstGeom>
          <a:noFill/>
          <a:ln>
            <a:noFill/>
          </a:ln>
        </p:spPr>
      </p:pic>
      <p:sp>
        <p:nvSpPr>
          <p:cNvPr id="314" name="Google Shape;314;p108"/>
          <p:cNvSpPr/>
          <p:nvPr/>
        </p:nvSpPr>
        <p:spPr>
          <a:xfrm>
            <a:off x="772750" y="1510438"/>
            <a:ext cx="2998553" cy="903179"/>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THANK</a:t>
            </a:r>
          </a:p>
        </p:txBody>
      </p:sp>
      <p:sp>
        <p:nvSpPr>
          <p:cNvPr id="315" name="Google Shape;315;p108"/>
          <p:cNvSpPr/>
          <p:nvPr/>
        </p:nvSpPr>
        <p:spPr>
          <a:xfrm>
            <a:off x="772750" y="2709240"/>
            <a:ext cx="2011508" cy="923823"/>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YOU!</a:t>
            </a:r>
          </a:p>
        </p:txBody>
      </p:sp>
      <p:pic>
        <p:nvPicPr>
          <p:cNvPr id="316" name="Google Shape;316;p108"/>
          <p:cNvPicPr preferRelativeResize="0"/>
          <p:nvPr/>
        </p:nvPicPr>
        <p:blipFill rotWithShape="1">
          <a:blip r:embed="rId3">
            <a:alphaModFix/>
          </a:blip>
          <a:srcRect/>
          <a:stretch/>
        </p:blipFill>
        <p:spPr>
          <a:xfrm>
            <a:off x="8005271" y="4261375"/>
            <a:ext cx="822477" cy="53613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ND SLIDE - 03">
  <p:cSld name="CUSTOM_4_2_2_4_3_2">
    <p:bg>
      <p:bgPr>
        <a:solidFill>
          <a:schemeClr val="dk2"/>
        </a:solidFill>
        <a:effectLst/>
      </p:bgPr>
    </p:bg>
    <p:spTree>
      <p:nvGrpSpPr>
        <p:cNvPr id="1" name="Shape 317"/>
        <p:cNvGrpSpPr/>
        <p:nvPr/>
      </p:nvGrpSpPr>
      <p:grpSpPr>
        <a:xfrm>
          <a:off x="0" y="0"/>
          <a:ext cx="0" cy="0"/>
          <a:chOff x="0" y="0"/>
          <a:chExt cx="0" cy="0"/>
        </a:xfrm>
      </p:grpSpPr>
      <p:pic>
        <p:nvPicPr>
          <p:cNvPr id="318" name="Google Shape;318;p109"/>
          <p:cNvPicPr preferRelativeResize="0"/>
          <p:nvPr/>
        </p:nvPicPr>
        <p:blipFill rotWithShape="1">
          <a:blip r:embed="rId2">
            <a:alphaModFix/>
          </a:blip>
          <a:srcRect r="14632" b="23931"/>
          <a:stretch/>
        </p:blipFill>
        <p:spPr>
          <a:xfrm flipH="1">
            <a:off x="5263751" y="283325"/>
            <a:ext cx="3641674" cy="3432724"/>
          </a:xfrm>
          <a:prstGeom prst="rect">
            <a:avLst/>
          </a:prstGeom>
          <a:noFill/>
          <a:ln>
            <a:noFill/>
          </a:ln>
        </p:spPr>
      </p:pic>
      <p:pic>
        <p:nvPicPr>
          <p:cNvPr id="319" name="Google Shape;319;p109"/>
          <p:cNvPicPr preferRelativeResize="0"/>
          <p:nvPr/>
        </p:nvPicPr>
        <p:blipFill rotWithShape="1">
          <a:blip r:embed="rId3">
            <a:alphaModFix/>
          </a:blip>
          <a:srcRect t="-11429" b="11430"/>
          <a:stretch/>
        </p:blipFill>
        <p:spPr>
          <a:xfrm>
            <a:off x="8005271" y="4261375"/>
            <a:ext cx="822477" cy="536136"/>
          </a:xfrm>
          <a:prstGeom prst="rect">
            <a:avLst/>
          </a:prstGeom>
          <a:noFill/>
          <a:ln>
            <a:noFill/>
          </a:ln>
        </p:spPr>
      </p:pic>
      <p:sp>
        <p:nvSpPr>
          <p:cNvPr id="320" name="Google Shape;320;p109"/>
          <p:cNvSpPr txBox="1">
            <a:spLocks noGrp="1"/>
          </p:cNvSpPr>
          <p:nvPr>
            <p:ph type="title"/>
          </p:nvPr>
        </p:nvSpPr>
        <p:spPr>
          <a:xfrm>
            <a:off x="675675" y="1652100"/>
            <a:ext cx="6671400" cy="18393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8000"/>
              <a:buNone/>
              <a:defRPr sz="8000">
                <a:solidFill>
                  <a:schemeClr val="accent2"/>
                </a:solidFill>
              </a:defRPr>
            </a:lvl1pPr>
            <a:lvl2pPr lvl="1" algn="l">
              <a:lnSpc>
                <a:spcPct val="100000"/>
              </a:lnSpc>
              <a:spcBef>
                <a:spcPts val="0"/>
              </a:spcBef>
              <a:spcAft>
                <a:spcPts val="0"/>
              </a:spcAft>
              <a:buClr>
                <a:srgbClr val="201747"/>
              </a:buClr>
              <a:buSzPts val="8000"/>
              <a:buNone/>
              <a:defRPr sz="8000">
                <a:solidFill>
                  <a:srgbClr val="201747"/>
                </a:solidFill>
              </a:defRPr>
            </a:lvl2pPr>
            <a:lvl3pPr lvl="2" algn="l">
              <a:lnSpc>
                <a:spcPct val="100000"/>
              </a:lnSpc>
              <a:spcBef>
                <a:spcPts val="0"/>
              </a:spcBef>
              <a:spcAft>
                <a:spcPts val="0"/>
              </a:spcAft>
              <a:buClr>
                <a:srgbClr val="201747"/>
              </a:buClr>
              <a:buSzPts val="8000"/>
              <a:buNone/>
              <a:defRPr sz="8000">
                <a:solidFill>
                  <a:srgbClr val="201747"/>
                </a:solidFill>
              </a:defRPr>
            </a:lvl3pPr>
            <a:lvl4pPr lvl="3" algn="l">
              <a:lnSpc>
                <a:spcPct val="100000"/>
              </a:lnSpc>
              <a:spcBef>
                <a:spcPts val="0"/>
              </a:spcBef>
              <a:spcAft>
                <a:spcPts val="0"/>
              </a:spcAft>
              <a:buClr>
                <a:srgbClr val="201747"/>
              </a:buClr>
              <a:buSzPts val="8000"/>
              <a:buNone/>
              <a:defRPr sz="8000">
                <a:solidFill>
                  <a:srgbClr val="201747"/>
                </a:solidFill>
              </a:defRPr>
            </a:lvl4pPr>
            <a:lvl5pPr lvl="4" algn="l">
              <a:lnSpc>
                <a:spcPct val="100000"/>
              </a:lnSpc>
              <a:spcBef>
                <a:spcPts val="0"/>
              </a:spcBef>
              <a:spcAft>
                <a:spcPts val="0"/>
              </a:spcAft>
              <a:buClr>
                <a:srgbClr val="201747"/>
              </a:buClr>
              <a:buSzPts val="8000"/>
              <a:buNone/>
              <a:defRPr sz="8000">
                <a:solidFill>
                  <a:srgbClr val="201747"/>
                </a:solidFill>
              </a:defRPr>
            </a:lvl5pPr>
            <a:lvl6pPr lvl="5" algn="l">
              <a:lnSpc>
                <a:spcPct val="100000"/>
              </a:lnSpc>
              <a:spcBef>
                <a:spcPts val="0"/>
              </a:spcBef>
              <a:spcAft>
                <a:spcPts val="0"/>
              </a:spcAft>
              <a:buClr>
                <a:srgbClr val="201747"/>
              </a:buClr>
              <a:buSzPts val="8000"/>
              <a:buNone/>
              <a:defRPr sz="8000">
                <a:solidFill>
                  <a:srgbClr val="201747"/>
                </a:solidFill>
              </a:defRPr>
            </a:lvl6pPr>
            <a:lvl7pPr lvl="6" algn="l">
              <a:lnSpc>
                <a:spcPct val="100000"/>
              </a:lnSpc>
              <a:spcBef>
                <a:spcPts val="0"/>
              </a:spcBef>
              <a:spcAft>
                <a:spcPts val="0"/>
              </a:spcAft>
              <a:buClr>
                <a:srgbClr val="201747"/>
              </a:buClr>
              <a:buSzPts val="8000"/>
              <a:buNone/>
              <a:defRPr sz="8000">
                <a:solidFill>
                  <a:srgbClr val="201747"/>
                </a:solidFill>
              </a:defRPr>
            </a:lvl7pPr>
            <a:lvl8pPr lvl="7" algn="l">
              <a:lnSpc>
                <a:spcPct val="100000"/>
              </a:lnSpc>
              <a:spcBef>
                <a:spcPts val="0"/>
              </a:spcBef>
              <a:spcAft>
                <a:spcPts val="0"/>
              </a:spcAft>
              <a:buClr>
                <a:srgbClr val="201747"/>
              </a:buClr>
              <a:buSzPts val="8000"/>
              <a:buNone/>
              <a:defRPr sz="8000">
                <a:solidFill>
                  <a:srgbClr val="201747"/>
                </a:solidFill>
              </a:defRPr>
            </a:lvl8pPr>
            <a:lvl9pPr lvl="8" algn="l">
              <a:lnSpc>
                <a:spcPct val="100000"/>
              </a:lnSpc>
              <a:spcBef>
                <a:spcPts val="0"/>
              </a:spcBef>
              <a:spcAft>
                <a:spcPts val="0"/>
              </a:spcAft>
              <a:buClr>
                <a:srgbClr val="201747"/>
              </a:buClr>
              <a:buSzPts val="8000"/>
              <a:buNone/>
              <a:defRPr sz="8000">
                <a:solidFill>
                  <a:srgbClr val="201747"/>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ND SLIDE - 04">
  <p:cSld name="CUSTOM_4_2_2_4_3_1_1">
    <p:bg>
      <p:bgPr>
        <a:solidFill>
          <a:schemeClr val="dk2"/>
        </a:solidFill>
        <a:effectLst/>
      </p:bgPr>
    </p:bg>
    <p:spTree>
      <p:nvGrpSpPr>
        <p:cNvPr id="1" name="Shape 321"/>
        <p:cNvGrpSpPr/>
        <p:nvPr/>
      </p:nvGrpSpPr>
      <p:grpSpPr>
        <a:xfrm>
          <a:off x="0" y="0"/>
          <a:ext cx="0" cy="0"/>
          <a:chOff x="0" y="0"/>
          <a:chExt cx="0" cy="0"/>
        </a:xfrm>
      </p:grpSpPr>
      <p:pic>
        <p:nvPicPr>
          <p:cNvPr id="322" name="Google Shape;322;p110"/>
          <p:cNvPicPr preferRelativeResize="0"/>
          <p:nvPr/>
        </p:nvPicPr>
        <p:blipFill rotWithShape="1">
          <a:blip r:embed="rId2">
            <a:alphaModFix/>
          </a:blip>
          <a:srcRect r="14632" b="23931"/>
          <a:stretch/>
        </p:blipFill>
        <p:spPr>
          <a:xfrm flipH="1">
            <a:off x="5263751" y="283325"/>
            <a:ext cx="3641674" cy="3432724"/>
          </a:xfrm>
          <a:prstGeom prst="rect">
            <a:avLst/>
          </a:prstGeom>
          <a:noFill/>
          <a:ln>
            <a:noFill/>
          </a:ln>
        </p:spPr>
      </p:pic>
      <p:pic>
        <p:nvPicPr>
          <p:cNvPr id="323" name="Google Shape;323;p110"/>
          <p:cNvPicPr preferRelativeResize="0"/>
          <p:nvPr/>
        </p:nvPicPr>
        <p:blipFill rotWithShape="1">
          <a:blip r:embed="rId3">
            <a:alphaModFix/>
          </a:blip>
          <a:srcRect/>
          <a:stretch/>
        </p:blipFill>
        <p:spPr>
          <a:xfrm>
            <a:off x="8005271" y="4261375"/>
            <a:ext cx="822477" cy="536136"/>
          </a:xfrm>
          <a:prstGeom prst="rect">
            <a:avLst/>
          </a:prstGeom>
          <a:noFill/>
          <a:ln>
            <a:noFill/>
          </a:ln>
        </p:spPr>
      </p:pic>
      <p:sp>
        <p:nvSpPr>
          <p:cNvPr id="324" name="Google Shape;324;p110"/>
          <p:cNvSpPr txBox="1">
            <a:spLocks noGrp="1"/>
          </p:cNvSpPr>
          <p:nvPr>
            <p:ph type="title"/>
          </p:nvPr>
        </p:nvSpPr>
        <p:spPr>
          <a:xfrm>
            <a:off x="675675" y="1652100"/>
            <a:ext cx="6671400" cy="18393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accent2"/>
              </a:buClr>
              <a:buSzPts val="8000"/>
              <a:buNone/>
              <a:defRPr sz="8000">
                <a:solidFill>
                  <a:schemeClr val="accent2"/>
                </a:solidFill>
              </a:defRPr>
            </a:lvl1pPr>
            <a:lvl2pPr lvl="1" algn="l">
              <a:lnSpc>
                <a:spcPct val="100000"/>
              </a:lnSpc>
              <a:spcBef>
                <a:spcPts val="0"/>
              </a:spcBef>
              <a:spcAft>
                <a:spcPts val="0"/>
              </a:spcAft>
              <a:buClr>
                <a:srgbClr val="201747"/>
              </a:buClr>
              <a:buSzPts val="8000"/>
              <a:buNone/>
              <a:defRPr sz="8000">
                <a:solidFill>
                  <a:srgbClr val="201747"/>
                </a:solidFill>
              </a:defRPr>
            </a:lvl2pPr>
            <a:lvl3pPr lvl="2" algn="l">
              <a:lnSpc>
                <a:spcPct val="100000"/>
              </a:lnSpc>
              <a:spcBef>
                <a:spcPts val="0"/>
              </a:spcBef>
              <a:spcAft>
                <a:spcPts val="0"/>
              </a:spcAft>
              <a:buClr>
                <a:srgbClr val="201747"/>
              </a:buClr>
              <a:buSzPts val="8000"/>
              <a:buNone/>
              <a:defRPr sz="8000">
                <a:solidFill>
                  <a:srgbClr val="201747"/>
                </a:solidFill>
              </a:defRPr>
            </a:lvl3pPr>
            <a:lvl4pPr lvl="3" algn="l">
              <a:lnSpc>
                <a:spcPct val="100000"/>
              </a:lnSpc>
              <a:spcBef>
                <a:spcPts val="0"/>
              </a:spcBef>
              <a:spcAft>
                <a:spcPts val="0"/>
              </a:spcAft>
              <a:buClr>
                <a:srgbClr val="201747"/>
              </a:buClr>
              <a:buSzPts val="8000"/>
              <a:buNone/>
              <a:defRPr sz="8000">
                <a:solidFill>
                  <a:srgbClr val="201747"/>
                </a:solidFill>
              </a:defRPr>
            </a:lvl4pPr>
            <a:lvl5pPr lvl="4" algn="l">
              <a:lnSpc>
                <a:spcPct val="100000"/>
              </a:lnSpc>
              <a:spcBef>
                <a:spcPts val="0"/>
              </a:spcBef>
              <a:spcAft>
                <a:spcPts val="0"/>
              </a:spcAft>
              <a:buClr>
                <a:srgbClr val="201747"/>
              </a:buClr>
              <a:buSzPts val="8000"/>
              <a:buNone/>
              <a:defRPr sz="8000">
                <a:solidFill>
                  <a:srgbClr val="201747"/>
                </a:solidFill>
              </a:defRPr>
            </a:lvl5pPr>
            <a:lvl6pPr lvl="5" algn="l">
              <a:lnSpc>
                <a:spcPct val="100000"/>
              </a:lnSpc>
              <a:spcBef>
                <a:spcPts val="0"/>
              </a:spcBef>
              <a:spcAft>
                <a:spcPts val="0"/>
              </a:spcAft>
              <a:buClr>
                <a:srgbClr val="201747"/>
              </a:buClr>
              <a:buSzPts val="8000"/>
              <a:buNone/>
              <a:defRPr sz="8000">
                <a:solidFill>
                  <a:srgbClr val="201747"/>
                </a:solidFill>
              </a:defRPr>
            </a:lvl6pPr>
            <a:lvl7pPr lvl="6" algn="l">
              <a:lnSpc>
                <a:spcPct val="100000"/>
              </a:lnSpc>
              <a:spcBef>
                <a:spcPts val="0"/>
              </a:spcBef>
              <a:spcAft>
                <a:spcPts val="0"/>
              </a:spcAft>
              <a:buClr>
                <a:srgbClr val="201747"/>
              </a:buClr>
              <a:buSzPts val="8000"/>
              <a:buNone/>
              <a:defRPr sz="8000">
                <a:solidFill>
                  <a:srgbClr val="201747"/>
                </a:solidFill>
              </a:defRPr>
            </a:lvl7pPr>
            <a:lvl8pPr lvl="7" algn="l">
              <a:lnSpc>
                <a:spcPct val="100000"/>
              </a:lnSpc>
              <a:spcBef>
                <a:spcPts val="0"/>
              </a:spcBef>
              <a:spcAft>
                <a:spcPts val="0"/>
              </a:spcAft>
              <a:buClr>
                <a:srgbClr val="201747"/>
              </a:buClr>
              <a:buSzPts val="8000"/>
              <a:buNone/>
              <a:defRPr sz="8000">
                <a:solidFill>
                  <a:srgbClr val="201747"/>
                </a:solidFill>
              </a:defRPr>
            </a:lvl8pPr>
            <a:lvl9pPr lvl="8" algn="l">
              <a:lnSpc>
                <a:spcPct val="100000"/>
              </a:lnSpc>
              <a:spcBef>
                <a:spcPts val="0"/>
              </a:spcBef>
              <a:spcAft>
                <a:spcPts val="0"/>
              </a:spcAft>
              <a:buClr>
                <a:srgbClr val="201747"/>
              </a:buClr>
              <a:buSzPts val="8000"/>
              <a:buNone/>
              <a:defRPr sz="8000">
                <a:solidFill>
                  <a:srgbClr val="201747"/>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5 4 1 2">
  <p:cSld name="CUSTOM_4_4_1_2_1">
    <p:spTree>
      <p:nvGrpSpPr>
        <p:cNvPr id="1" name="Shape 325"/>
        <p:cNvGrpSpPr/>
        <p:nvPr/>
      </p:nvGrpSpPr>
      <p:grpSpPr>
        <a:xfrm>
          <a:off x="0" y="0"/>
          <a:ext cx="0" cy="0"/>
          <a:chOff x="0" y="0"/>
          <a:chExt cx="0" cy="0"/>
        </a:xfrm>
      </p:grpSpPr>
      <p:sp>
        <p:nvSpPr>
          <p:cNvPr id="326" name="Google Shape;326;p111"/>
          <p:cNvSpPr txBox="1"/>
          <p:nvPr/>
        </p:nvSpPr>
        <p:spPr>
          <a:xfrm>
            <a:off x="849575" y="2340900"/>
            <a:ext cx="330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Barlow Condensed SemiBold"/>
                <a:ea typeface="Barlow Condensed SemiBold"/>
                <a:cs typeface="Barlow Condensed SemiBold"/>
                <a:sym typeface="Barlow Condensed SemiBold"/>
              </a:rPr>
              <a:t>EXTRA BONUS SLIDES</a:t>
            </a:r>
            <a:endParaRPr sz="1800" b="0" i="0" u="none" strike="noStrike" cap="none">
              <a:solidFill>
                <a:schemeClr val="dk1"/>
              </a:solidFill>
              <a:latin typeface="Barlow Condensed SemiBold"/>
              <a:ea typeface="Barlow Condensed SemiBold"/>
              <a:cs typeface="Barlow Condensed SemiBold"/>
              <a:sym typeface="Barlow Condensed SemiBo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05">
  <p:cSld name="CUSTOM_3">
    <p:bg>
      <p:bgPr>
        <a:solidFill>
          <a:schemeClr val="dk2"/>
        </a:solidFill>
        <a:effectLst/>
      </p:bgPr>
    </p:bg>
    <p:spTree>
      <p:nvGrpSpPr>
        <p:cNvPr id="1" name="Shape 34"/>
        <p:cNvGrpSpPr/>
        <p:nvPr/>
      </p:nvGrpSpPr>
      <p:grpSpPr>
        <a:xfrm>
          <a:off x="0" y="0"/>
          <a:ext cx="0" cy="0"/>
          <a:chOff x="0" y="0"/>
          <a:chExt cx="0" cy="0"/>
        </a:xfrm>
      </p:grpSpPr>
      <p:sp>
        <p:nvSpPr>
          <p:cNvPr id="35" name="Google Shape;35;p55"/>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AF6E7"/>
                </a:solidFill>
                <a:latin typeface="Barlow SemiBold"/>
                <a:ea typeface="Barlow SemiBold"/>
                <a:cs typeface="Barlow SemiBold"/>
                <a:sym typeface="Barlow SemiBold"/>
              </a:rPr>
              <a:t>Month 00, 2024</a:t>
            </a:r>
            <a:endParaRPr sz="1300" b="0" i="0" u="none" strike="noStrike" cap="none">
              <a:solidFill>
                <a:srgbClr val="FAF6E7"/>
              </a:solidFill>
              <a:latin typeface="Barlow SemiBold"/>
              <a:ea typeface="Barlow SemiBold"/>
              <a:cs typeface="Barlow SemiBold"/>
              <a:sym typeface="Barlow SemiBold"/>
            </a:endParaRPr>
          </a:p>
        </p:txBody>
      </p:sp>
      <p:sp>
        <p:nvSpPr>
          <p:cNvPr id="36" name="Google Shape;36;p5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37" name="Google Shape;37;p55"/>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38" name="Google Shape;38;p55"/>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DOUBLE CLICK</a:t>
            </a:r>
          </a:p>
        </p:txBody>
      </p:sp>
      <p:sp>
        <p:nvSpPr>
          <p:cNvPr id="39" name="Google Shape;39;p55"/>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TO EDIT</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_3">
  <p:cSld name="TITLE_3">
    <p:bg>
      <p:bgPr>
        <a:solidFill>
          <a:srgbClr val="41BFBE"/>
        </a:solidFill>
        <a:effectLst/>
      </p:bgPr>
    </p:bg>
    <p:spTree>
      <p:nvGrpSpPr>
        <p:cNvPr id="1" name="Shape 327"/>
        <p:cNvGrpSpPr/>
        <p:nvPr/>
      </p:nvGrpSpPr>
      <p:grpSpPr>
        <a:xfrm>
          <a:off x="0" y="0"/>
          <a:ext cx="0" cy="0"/>
          <a:chOff x="0" y="0"/>
          <a:chExt cx="0" cy="0"/>
        </a:xfrm>
      </p:grpSpPr>
      <p:sp>
        <p:nvSpPr>
          <p:cNvPr id="328" name="Google Shape;328;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9" name="Google Shape;329;p112"/>
          <p:cNvSpPr txBox="1">
            <a:spLocks noGrp="1"/>
          </p:cNvSpPr>
          <p:nvPr>
            <p:ph type="ctrTitle"/>
          </p:nvPr>
        </p:nvSpPr>
        <p:spPr>
          <a:xfrm>
            <a:off x="914401" y="1188025"/>
            <a:ext cx="72261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01747"/>
              </a:buClr>
              <a:buSzPts val="5200"/>
              <a:buNone/>
              <a:defRPr sz="5200">
                <a:solidFill>
                  <a:srgbClr val="201747"/>
                </a:solidFill>
              </a:defRPr>
            </a:lvl1pPr>
            <a:lvl2pPr lvl="1" algn="ctr">
              <a:lnSpc>
                <a:spcPct val="100000"/>
              </a:lnSpc>
              <a:spcBef>
                <a:spcPts val="0"/>
              </a:spcBef>
              <a:spcAft>
                <a:spcPts val="0"/>
              </a:spcAft>
              <a:buClr>
                <a:srgbClr val="201747"/>
              </a:buClr>
              <a:buSzPts val="5200"/>
              <a:buNone/>
              <a:defRPr sz="5200">
                <a:solidFill>
                  <a:srgbClr val="201747"/>
                </a:solidFill>
              </a:defRPr>
            </a:lvl2pPr>
            <a:lvl3pPr lvl="2" algn="ctr">
              <a:lnSpc>
                <a:spcPct val="100000"/>
              </a:lnSpc>
              <a:spcBef>
                <a:spcPts val="0"/>
              </a:spcBef>
              <a:spcAft>
                <a:spcPts val="0"/>
              </a:spcAft>
              <a:buClr>
                <a:srgbClr val="201747"/>
              </a:buClr>
              <a:buSzPts val="5200"/>
              <a:buNone/>
              <a:defRPr sz="5200">
                <a:solidFill>
                  <a:srgbClr val="201747"/>
                </a:solidFill>
              </a:defRPr>
            </a:lvl3pPr>
            <a:lvl4pPr lvl="3" algn="ctr">
              <a:lnSpc>
                <a:spcPct val="100000"/>
              </a:lnSpc>
              <a:spcBef>
                <a:spcPts val="0"/>
              </a:spcBef>
              <a:spcAft>
                <a:spcPts val="0"/>
              </a:spcAft>
              <a:buClr>
                <a:srgbClr val="201747"/>
              </a:buClr>
              <a:buSzPts val="5200"/>
              <a:buNone/>
              <a:defRPr sz="5200">
                <a:solidFill>
                  <a:srgbClr val="201747"/>
                </a:solidFill>
              </a:defRPr>
            </a:lvl4pPr>
            <a:lvl5pPr lvl="4" algn="ctr">
              <a:lnSpc>
                <a:spcPct val="100000"/>
              </a:lnSpc>
              <a:spcBef>
                <a:spcPts val="0"/>
              </a:spcBef>
              <a:spcAft>
                <a:spcPts val="0"/>
              </a:spcAft>
              <a:buClr>
                <a:srgbClr val="201747"/>
              </a:buClr>
              <a:buSzPts val="5200"/>
              <a:buNone/>
              <a:defRPr sz="5200">
                <a:solidFill>
                  <a:srgbClr val="201747"/>
                </a:solidFill>
              </a:defRPr>
            </a:lvl5pPr>
            <a:lvl6pPr lvl="5" algn="ctr">
              <a:lnSpc>
                <a:spcPct val="100000"/>
              </a:lnSpc>
              <a:spcBef>
                <a:spcPts val="0"/>
              </a:spcBef>
              <a:spcAft>
                <a:spcPts val="0"/>
              </a:spcAft>
              <a:buClr>
                <a:srgbClr val="201747"/>
              </a:buClr>
              <a:buSzPts val="5200"/>
              <a:buNone/>
              <a:defRPr sz="5200">
                <a:solidFill>
                  <a:srgbClr val="201747"/>
                </a:solidFill>
              </a:defRPr>
            </a:lvl6pPr>
            <a:lvl7pPr lvl="6" algn="ctr">
              <a:lnSpc>
                <a:spcPct val="100000"/>
              </a:lnSpc>
              <a:spcBef>
                <a:spcPts val="0"/>
              </a:spcBef>
              <a:spcAft>
                <a:spcPts val="0"/>
              </a:spcAft>
              <a:buClr>
                <a:srgbClr val="201747"/>
              </a:buClr>
              <a:buSzPts val="5200"/>
              <a:buNone/>
              <a:defRPr sz="5200">
                <a:solidFill>
                  <a:srgbClr val="201747"/>
                </a:solidFill>
              </a:defRPr>
            </a:lvl7pPr>
            <a:lvl8pPr lvl="7" algn="ctr">
              <a:lnSpc>
                <a:spcPct val="100000"/>
              </a:lnSpc>
              <a:spcBef>
                <a:spcPts val="0"/>
              </a:spcBef>
              <a:spcAft>
                <a:spcPts val="0"/>
              </a:spcAft>
              <a:buClr>
                <a:srgbClr val="201747"/>
              </a:buClr>
              <a:buSzPts val="5200"/>
              <a:buNone/>
              <a:defRPr sz="5200">
                <a:solidFill>
                  <a:srgbClr val="201747"/>
                </a:solidFill>
              </a:defRPr>
            </a:lvl8pPr>
            <a:lvl9pPr lvl="8" algn="ctr">
              <a:lnSpc>
                <a:spcPct val="100000"/>
              </a:lnSpc>
              <a:spcBef>
                <a:spcPts val="0"/>
              </a:spcBef>
              <a:spcAft>
                <a:spcPts val="0"/>
              </a:spcAft>
              <a:buClr>
                <a:srgbClr val="201747"/>
              </a:buClr>
              <a:buSzPts val="5200"/>
              <a:buNone/>
              <a:defRPr sz="5200">
                <a:solidFill>
                  <a:srgbClr val="201747"/>
                </a:solidFill>
              </a:defRPr>
            </a:lvl9pPr>
          </a:lstStyle>
          <a:p>
            <a:endParaRPr/>
          </a:p>
        </p:txBody>
      </p:sp>
      <p:sp>
        <p:nvSpPr>
          <p:cNvPr id="330" name="Google Shape;330;p112"/>
          <p:cNvSpPr txBox="1">
            <a:spLocks noGrp="1"/>
          </p:cNvSpPr>
          <p:nvPr>
            <p:ph type="subTitle" idx="1"/>
          </p:nvPr>
        </p:nvSpPr>
        <p:spPr>
          <a:xfrm>
            <a:off x="914400" y="3162863"/>
            <a:ext cx="62808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2400"/>
              <a:buNone/>
              <a:defRPr sz="2400">
                <a:solidFill>
                  <a:srgbClr val="201747"/>
                </a:solidFill>
              </a:defRPr>
            </a:lvl1pPr>
            <a:lvl2pPr lvl="1" algn="l">
              <a:lnSpc>
                <a:spcPct val="100000"/>
              </a:lnSpc>
              <a:spcBef>
                <a:spcPts val="0"/>
              </a:spcBef>
              <a:spcAft>
                <a:spcPts val="0"/>
              </a:spcAft>
              <a:buClr>
                <a:srgbClr val="201747"/>
              </a:buClr>
              <a:buSzPts val="2800"/>
              <a:buNone/>
              <a:defRPr sz="2800">
                <a:solidFill>
                  <a:srgbClr val="201747"/>
                </a:solidFill>
              </a:defRPr>
            </a:lvl2pPr>
            <a:lvl3pPr lvl="2" algn="l">
              <a:lnSpc>
                <a:spcPct val="100000"/>
              </a:lnSpc>
              <a:spcBef>
                <a:spcPts val="0"/>
              </a:spcBef>
              <a:spcAft>
                <a:spcPts val="0"/>
              </a:spcAft>
              <a:buClr>
                <a:srgbClr val="201747"/>
              </a:buClr>
              <a:buSzPts val="2800"/>
              <a:buNone/>
              <a:defRPr sz="2800">
                <a:solidFill>
                  <a:srgbClr val="201747"/>
                </a:solidFill>
              </a:defRPr>
            </a:lvl3pPr>
            <a:lvl4pPr lvl="3" algn="l">
              <a:lnSpc>
                <a:spcPct val="100000"/>
              </a:lnSpc>
              <a:spcBef>
                <a:spcPts val="0"/>
              </a:spcBef>
              <a:spcAft>
                <a:spcPts val="0"/>
              </a:spcAft>
              <a:buClr>
                <a:srgbClr val="201747"/>
              </a:buClr>
              <a:buSzPts val="2800"/>
              <a:buNone/>
              <a:defRPr sz="2800">
                <a:solidFill>
                  <a:srgbClr val="201747"/>
                </a:solidFill>
              </a:defRPr>
            </a:lvl4pPr>
            <a:lvl5pPr lvl="4" algn="l">
              <a:lnSpc>
                <a:spcPct val="100000"/>
              </a:lnSpc>
              <a:spcBef>
                <a:spcPts val="0"/>
              </a:spcBef>
              <a:spcAft>
                <a:spcPts val="0"/>
              </a:spcAft>
              <a:buClr>
                <a:srgbClr val="201747"/>
              </a:buClr>
              <a:buSzPts val="2800"/>
              <a:buNone/>
              <a:defRPr sz="2800">
                <a:solidFill>
                  <a:srgbClr val="201747"/>
                </a:solidFill>
              </a:defRPr>
            </a:lvl5pPr>
            <a:lvl6pPr lvl="5" algn="l">
              <a:lnSpc>
                <a:spcPct val="100000"/>
              </a:lnSpc>
              <a:spcBef>
                <a:spcPts val="0"/>
              </a:spcBef>
              <a:spcAft>
                <a:spcPts val="0"/>
              </a:spcAft>
              <a:buClr>
                <a:srgbClr val="201747"/>
              </a:buClr>
              <a:buSzPts val="2800"/>
              <a:buNone/>
              <a:defRPr sz="2800">
                <a:solidFill>
                  <a:srgbClr val="201747"/>
                </a:solidFill>
              </a:defRPr>
            </a:lvl6pPr>
            <a:lvl7pPr lvl="6" algn="l">
              <a:lnSpc>
                <a:spcPct val="100000"/>
              </a:lnSpc>
              <a:spcBef>
                <a:spcPts val="0"/>
              </a:spcBef>
              <a:spcAft>
                <a:spcPts val="0"/>
              </a:spcAft>
              <a:buClr>
                <a:srgbClr val="201747"/>
              </a:buClr>
              <a:buSzPts val="2800"/>
              <a:buNone/>
              <a:defRPr sz="2800">
                <a:solidFill>
                  <a:srgbClr val="201747"/>
                </a:solidFill>
              </a:defRPr>
            </a:lvl7pPr>
            <a:lvl8pPr lvl="7" algn="l">
              <a:lnSpc>
                <a:spcPct val="100000"/>
              </a:lnSpc>
              <a:spcBef>
                <a:spcPts val="0"/>
              </a:spcBef>
              <a:spcAft>
                <a:spcPts val="0"/>
              </a:spcAft>
              <a:buClr>
                <a:srgbClr val="201747"/>
              </a:buClr>
              <a:buSzPts val="2800"/>
              <a:buNone/>
              <a:defRPr sz="2800">
                <a:solidFill>
                  <a:srgbClr val="201747"/>
                </a:solidFill>
              </a:defRPr>
            </a:lvl8pPr>
            <a:lvl9pPr lvl="8" algn="l">
              <a:lnSpc>
                <a:spcPct val="100000"/>
              </a:lnSpc>
              <a:spcBef>
                <a:spcPts val="0"/>
              </a:spcBef>
              <a:spcAft>
                <a:spcPts val="0"/>
              </a:spcAft>
              <a:buClr>
                <a:srgbClr val="201747"/>
              </a:buClr>
              <a:buSzPts val="2800"/>
              <a:buNone/>
              <a:defRPr sz="2800">
                <a:solidFill>
                  <a:srgbClr val="201747"/>
                </a:solidFill>
              </a:defRPr>
            </a:lvl9pPr>
          </a:lstStyle>
          <a:p>
            <a:endParaRPr/>
          </a:p>
        </p:txBody>
      </p:sp>
      <p:pic>
        <p:nvPicPr>
          <p:cNvPr id="331" name="Google Shape;331;p112"/>
          <p:cNvPicPr preferRelativeResize="0"/>
          <p:nvPr/>
        </p:nvPicPr>
        <p:blipFill rotWithShape="1">
          <a:blip r:embed="rId2">
            <a:alphaModFix/>
          </a:blip>
          <a:srcRect/>
          <a:stretch/>
        </p:blipFill>
        <p:spPr>
          <a:xfrm flipH="1">
            <a:off x="990843" y="0"/>
            <a:ext cx="8153165" cy="5143500"/>
          </a:xfrm>
          <a:prstGeom prst="rect">
            <a:avLst/>
          </a:prstGeom>
          <a:noFill/>
          <a:ln>
            <a:noFill/>
          </a:ln>
        </p:spPr>
      </p:pic>
      <p:pic>
        <p:nvPicPr>
          <p:cNvPr id="332" name="Google Shape;332;p112"/>
          <p:cNvPicPr preferRelativeResize="0"/>
          <p:nvPr/>
        </p:nvPicPr>
        <p:blipFill rotWithShape="1">
          <a:blip r:embed="rId3">
            <a:alphaModFix/>
          </a:blip>
          <a:srcRect/>
          <a:stretch/>
        </p:blipFill>
        <p:spPr>
          <a:xfrm>
            <a:off x="990851" y="1388275"/>
            <a:ext cx="1030902" cy="833577"/>
          </a:xfrm>
          <a:prstGeom prst="rect">
            <a:avLst/>
          </a:prstGeom>
          <a:noFill/>
          <a:ln>
            <a:noFill/>
          </a:ln>
        </p:spPr>
      </p:pic>
    </p:spTree>
  </p:cSld>
  <p:clrMapOvr>
    <a:masterClrMapping/>
  </p:clrMapOvr>
  <p:extLst>
    <p:ext uri="{DCECCB84-F9BA-43D5-87BE-67443E8EF086}">
      <p15:sldGuideLst xmlns:p15="http://schemas.microsoft.com/office/powerpoint/2012/main">
        <p15:guide id="1" pos="576">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201747"/>
        </a:solidFill>
        <a:effectLst/>
      </p:bgPr>
    </p:bg>
    <p:spTree>
      <p:nvGrpSpPr>
        <p:cNvPr id="1" name="Shape 333"/>
        <p:cNvGrpSpPr/>
        <p:nvPr/>
      </p:nvGrpSpPr>
      <p:grpSpPr>
        <a:xfrm>
          <a:off x="0" y="0"/>
          <a:ext cx="0" cy="0"/>
          <a:chOff x="0" y="0"/>
          <a:chExt cx="0" cy="0"/>
        </a:xfrm>
      </p:grpSpPr>
      <p:pic>
        <p:nvPicPr>
          <p:cNvPr id="334" name="Google Shape;334;p113"/>
          <p:cNvPicPr preferRelativeResize="0"/>
          <p:nvPr/>
        </p:nvPicPr>
        <p:blipFill rotWithShape="1">
          <a:blip r:embed="rId2">
            <a:alphaModFix/>
          </a:blip>
          <a:srcRect/>
          <a:stretch/>
        </p:blipFill>
        <p:spPr>
          <a:xfrm flipH="1">
            <a:off x="990843" y="0"/>
            <a:ext cx="8153165" cy="5143500"/>
          </a:xfrm>
          <a:prstGeom prst="rect">
            <a:avLst/>
          </a:prstGeom>
          <a:noFill/>
          <a:ln>
            <a:noFill/>
          </a:ln>
        </p:spPr>
      </p:pic>
      <p:sp>
        <p:nvSpPr>
          <p:cNvPr id="335" name="Google Shape;335;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6" name="Google Shape;336;p113"/>
          <p:cNvSpPr txBox="1">
            <a:spLocks noGrp="1"/>
          </p:cNvSpPr>
          <p:nvPr>
            <p:ph type="ctrTitle"/>
          </p:nvPr>
        </p:nvSpPr>
        <p:spPr>
          <a:xfrm>
            <a:off x="914401" y="1188025"/>
            <a:ext cx="72261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25623"/>
              </a:buClr>
              <a:buSzPts val="5200"/>
              <a:buNone/>
              <a:defRPr sz="5200">
                <a:solidFill>
                  <a:srgbClr val="F25623"/>
                </a:solidFill>
              </a:defRPr>
            </a:lvl1pPr>
            <a:lvl2pPr lvl="1" algn="ctr">
              <a:lnSpc>
                <a:spcPct val="100000"/>
              </a:lnSpc>
              <a:spcBef>
                <a:spcPts val="0"/>
              </a:spcBef>
              <a:spcAft>
                <a:spcPts val="0"/>
              </a:spcAft>
              <a:buClr>
                <a:srgbClr val="201747"/>
              </a:buClr>
              <a:buSzPts val="5200"/>
              <a:buNone/>
              <a:defRPr sz="5200">
                <a:solidFill>
                  <a:srgbClr val="201747"/>
                </a:solidFill>
              </a:defRPr>
            </a:lvl2pPr>
            <a:lvl3pPr lvl="2" algn="ctr">
              <a:lnSpc>
                <a:spcPct val="100000"/>
              </a:lnSpc>
              <a:spcBef>
                <a:spcPts val="0"/>
              </a:spcBef>
              <a:spcAft>
                <a:spcPts val="0"/>
              </a:spcAft>
              <a:buClr>
                <a:srgbClr val="201747"/>
              </a:buClr>
              <a:buSzPts val="5200"/>
              <a:buNone/>
              <a:defRPr sz="5200">
                <a:solidFill>
                  <a:srgbClr val="201747"/>
                </a:solidFill>
              </a:defRPr>
            </a:lvl3pPr>
            <a:lvl4pPr lvl="3" algn="ctr">
              <a:lnSpc>
                <a:spcPct val="100000"/>
              </a:lnSpc>
              <a:spcBef>
                <a:spcPts val="0"/>
              </a:spcBef>
              <a:spcAft>
                <a:spcPts val="0"/>
              </a:spcAft>
              <a:buClr>
                <a:srgbClr val="201747"/>
              </a:buClr>
              <a:buSzPts val="5200"/>
              <a:buNone/>
              <a:defRPr sz="5200">
                <a:solidFill>
                  <a:srgbClr val="201747"/>
                </a:solidFill>
              </a:defRPr>
            </a:lvl4pPr>
            <a:lvl5pPr lvl="4" algn="ctr">
              <a:lnSpc>
                <a:spcPct val="100000"/>
              </a:lnSpc>
              <a:spcBef>
                <a:spcPts val="0"/>
              </a:spcBef>
              <a:spcAft>
                <a:spcPts val="0"/>
              </a:spcAft>
              <a:buClr>
                <a:srgbClr val="201747"/>
              </a:buClr>
              <a:buSzPts val="5200"/>
              <a:buNone/>
              <a:defRPr sz="5200">
                <a:solidFill>
                  <a:srgbClr val="201747"/>
                </a:solidFill>
              </a:defRPr>
            </a:lvl5pPr>
            <a:lvl6pPr lvl="5" algn="ctr">
              <a:lnSpc>
                <a:spcPct val="100000"/>
              </a:lnSpc>
              <a:spcBef>
                <a:spcPts val="0"/>
              </a:spcBef>
              <a:spcAft>
                <a:spcPts val="0"/>
              </a:spcAft>
              <a:buClr>
                <a:srgbClr val="201747"/>
              </a:buClr>
              <a:buSzPts val="5200"/>
              <a:buNone/>
              <a:defRPr sz="5200">
                <a:solidFill>
                  <a:srgbClr val="201747"/>
                </a:solidFill>
              </a:defRPr>
            </a:lvl6pPr>
            <a:lvl7pPr lvl="6" algn="ctr">
              <a:lnSpc>
                <a:spcPct val="100000"/>
              </a:lnSpc>
              <a:spcBef>
                <a:spcPts val="0"/>
              </a:spcBef>
              <a:spcAft>
                <a:spcPts val="0"/>
              </a:spcAft>
              <a:buClr>
                <a:srgbClr val="201747"/>
              </a:buClr>
              <a:buSzPts val="5200"/>
              <a:buNone/>
              <a:defRPr sz="5200">
                <a:solidFill>
                  <a:srgbClr val="201747"/>
                </a:solidFill>
              </a:defRPr>
            </a:lvl7pPr>
            <a:lvl8pPr lvl="7" algn="ctr">
              <a:lnSpc>
                <a:spcPct val="100000"/>
              </a:lnSpc>
              <a:spcBef>
                <a:spcPts val="0"/>
              </a:spcBef>
              <a:spcAft>
                <a:spcPts val="0"/>
              </a:spcAft>
              <a:buClr>
                <a:srgbClr val="201747"/>
              </a:buClr>
              <a:buSzPts val="5200"/>
              <a:buNone/>
              <a:defRPr sz="5200">
                <a:solidFill>
                  <a:srgbClr val="201747"/>
                </a:solidFill>
              </a:defRPr>
            </a:lvl8pPr>
            <a:lvl9pPr lvl="8" algn="ctr">
              <a:lnSpc>
                <a:spcPct val="100000"/>
              </a:lnSpc>
              <a:spcBef>
                <a:spcPts val="0"/>
              </a:spcBef>
              <a:spcAft>
                <a:spcPts val="0"/>
              </a:spcAft>
              <a:buClr>
                <a:srgbClr val="201747"/>
              </a:buClr>
              <a:buSzPts val="5200"/>
              <a:buNone/>
              <a:defRPr sz="5200">
                <a:solidFill>
                  <a:srgbClr val="201747"/>
                </a:solidFill>
              </a:defRPr>
            </a:lvl9pPr>
          </a:lstStyle>
          <a:p>
            <a:endParaRPr/>
          </a:p>
        </p:txBody>
      </p:sp>
      <p:sp>
        <p:nvSpPr>
          <p:cNvPr id="337" name="Google Shape;337;p113"/>
          <p:cNvSpPr txBox="1">
            <a:spLocks noGrp="1"/>
          </p:cNvSpPr>
          <p:nvPr>
            <p:ph type="subTitle" idx="1"/>
          </p:nvPr>
        </p:nvSpPr>
        <p:spPr>
          <a:xfrm>
            <a:off x="914400" y="3162863"/>
            <a:ext cx="62808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25623"/>
              </a:buClr>
              <a:buSzPts val="2400"/>
              <a:buNone/>
              <a:defRPr sz="2400">
                <a:solidFill>
                  <a:srgbClr val="F25623"/>
                </a:solidFill>
              </a:defRPr>
            </a:lvl1pPr>
            <a:lvl2pPr lvl="1" algn="l">
              <a:lnSpc>
                <a:spcPct val="100000"/>
              </a:lnSpc>
              <a:spcBef>
                <a:spcPts val="0"/>
              </a:spcBef>
              <a:spcAft>
                <a:spcPts val="0"/>
              </a:spcAft>
              <a:buClr>
                <a:srgbClr val="201747"/>
              </a:buClr>
              <a:buSzPts val="2800"/>
              <a:buNone/>
              <a:defRPr sz="2800">
                <a:solidFill>
                  <a:srgbClr val="201747"/>
                </a:solidFill>
              </a:defRPr>
            </a:lvl2pPr>
            <a:lvl3pPr lvl="2" algn="l">
              <a:lnSpc>
                <a:spcPct val="100000"/>
              </a:lnSpc>
              <a:spcBef>
                <a:spcPts val="0"/>
              </a:spcBef>
              <a:spcAft>
                <a:spcPts val="0"/>
              </a:spcAft>
              <a:buClr>
                <a:srgbClr val="201747"/>
              </a:buClr>
              <a:buSzPts val="2800"/>
              <a:buNone/>
              <a:defRPr sz="2800">
                <a:solidFill>
                  <a:srgbClr val="201747"/>
                </a:solidFill>
              </a:defRPr>
            </a:lvl3pPr>
            <a:lvl4pPr lvl="3" algn="l">
              <a:lnSpc>
                <a:spcPct val="100000"/>
              </a:lnSpc>
              <a:spcBef>
                <a:spcPts val="0"/>
              </a:spcBef>
              <a:spcAft>
                <a:spcPts val="0"/>
              </a:spcAft>
              <a:buClr>
                <a:srgbClr val="201747"/>
              </a:buClr>
              <a:buSzPts val="2800"/>
              <a:buNone/>
              <a:defRPr sz="2800">
                <a:solidFill>
                  <a:srgbClr val="201747"/>
                </a:solidFill>
              </a:defRPr>
            </a:lvl4pPr>
            <a:lvl5pPr lvl="4" algn="l">
              <a:lnSpc>
                <a:spcPct val="100000"/>
              </a:lnSpc>
              <a:spcBef>
                <a:spcPts val="0"/>
              </a:spcBef>
              <a:spcAft>
                <a:spcPts val="0"/>
              </a:spcAft>
              <a:buClr>
                <a:srgbClr val="201747"/>
              </a:buClr>
              <a:buSzPts val="2800"/>
              <a:buNone/>
              <a:defRPr sz="2800">
                <a:solidFill>
                  <a:srgbClr val="201747"/>
                </a:solidFill>
              </a:defRPr>
            </a:lvl5pPr>
            <a:lvl6pPr lvl="5" algn="l">
              <a:lnSpc>
                <a:spcPct val="100000"/>
              </a:lnSpc>
              <a:spcBef>
                <a:spcPts val="0"/>
              </a:spcBef>
              <a:spcAft>
                <a:spcPts val="0"/>
              </a:spcAft>
              <a:buClr>
                <a:srgbClr val="201747"/>
              </a:buClr>
              <a:buSzPts val="2800"/>
              <a:buNone/>
              <a:defRPr sz="2800">
                <a:solidFill>
                  <a:srgbClr val="201747"/>
                </a:solidFill>
              </a:defRPr>
            </a:lvl6pPr>
            <a:lvl7pPr lvl="6" algn="l">
              <a:lnSpc>
                <a:spcPct val="100000"/>
              </a:lnSpc>
              <a:spcBef>
                <a:spcPts val="0"/>
              </a:spcBef>
              <a:spcAft>
                <a:spcPts val="0"/>
              </a:spcAft>
              <a:buClr>
                <a:srgbClr val="201747"/>
              </a:buClr>
              <a:buSzPts val="2800"/>
              <a:buNone/>
              <a:defRPr sz="2800">
                <a:solidFill>
                  <a:srgbClr val="201747"/>
                </a:solidFill>
              </a:defRPr>
            </a:lvl7pPr>
            <a:lvl8pPr lvl="7" algn="l">
              <a:lnSpc>
                <a:spcPct val="100000"/>
              </a:lnSpc>
              <a:spcBef>
                <a:spcPts val="0"/>
              </a:spcBef>
              <a:spcAft>
                <a:spcPts val="0"/>
              </a:spcAft>
              <a:buClr>
                <a:srgbClr val="201747"/>
              </a:buClr>
              <a:buSzPts val="2800"/>
              <a:buNone/>
              <a:defRPr sz="2800">
                <a:solidFill>
                  <a:srgbClr val="201747"/>
                </a:solidFill>
              </a:defRPr>
            </a:lvl8pPr>
            <a:lvl9pPr lvl="8" algn="l">
              <a:lnSpc>
                <a:spcPct val="100000"/>
              </a:lnSpc>
              <a:spcBef>
                <a:spcPts val="0"/>
              </a:spcBef>
              <a:spcAft>
                <a:spcPts val="0"/>
              </a:spcAft>
              <a:buClr>
                <a:srgbClr val="201747"/>
              </a:buClr>
              <a:buSzPts val="2800"/>
              <a:buNone/>
              <a:defRPr sz="2800">
                <a:solidFill>
                  <a:srgbClr val="201747"/>
                </a:solidFill>
              </a:defRPr>
            </a:lvl9pPr>
          </a:lstStyle>
          <a:p>
            <a:endParaRPr/>
          </a:p>
        </p:txBody>
      </p:sp>
      <p:pic>
        <p:nvPicPr>
          <p:cNvPr id="338" name="Google Shape;338;p113"/>
          <p:cNvPicPr preferRelativeResize="0"/>
          <p:nvPr/>
        </p:nvPicPr>
        <p:blipFill rotWithShape="1">
          <a:blip r:embed="rId3">
            <a:alphaModFix/>
          </a:blip>
          <a:srcRect/>
          <a:stretch/>
        </p:blipFill>
        <p:spPr>
          <a:xfrm>
            <a:off x="990851" y="1388275"/>
            <a:ext cx="1030902" cy="833577"/>
          </a:xfrm>
          <a:prstGeom prst="rect">
            <a:avLst/>
          </a:prstGeom>
          <a:noFill/>
          <a:ln>
            <a:noFill/>
          </a:ln>
        </p:spPr>
      </p:pic>
    </p:spTree>
  </p:cSld>
  <p:clrMapOvr>
    <a:masterClrMapping/>
  </p:clrMapOvr>
  <p:extLst>
    <p:ext uri="{DCECCB84-F9BA-43D5-87BE-67443E8EF086}">
      <p15:sldGuideLst xmlns:p15="http://schemas.microsoft.com/office/powerpoint/2012/main">
        <p15:guide id="1" pos="576">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01747"/>
        </a:solidFill>
        <a:effectLst/>
      </p:bgPr>
    </p:bg>
    <p:spTree>
      <p:nvGrpSpPr>
        <p:cNvPr id="1" name="Shape 339"/>
        <p:cNvGrpSpPr/>
        <p:nvPr/>
      </p:nvGrpSpPr>
      <p:grpSpPr>
        <a:xfrm>
          <a:off x="0" y="0"/>
          <a:ext cx="0" cy="0"/>
          <a:chOff x="0" y="0"/>
          <a:chExt cx="0" cy="0"/>
        </a:xfrm>
      </p:grpSpPr>
      <p:sp>
        <p:nvSpPr>
          <p:cNvPr id="340" name="Google Shape;340;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1" name="Google Shape;341;p114"/>
          <p:cNvSpPr txBox="1">
            <a:spLocks noGrp="1"/>
          </p:cNvSpPr>
          <p:nvPr>
            <p:ph type="ctrTitle"/>
          </p:nvPr>
        </p:nvSpPr>
        <p:spPr>
          <a:xfrm>
            <a:off x="914401" y="1188025"/>
            <a:ext cx="72261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41BFBE"/>
              </a:buClr>
              <a:buSzPts val="5200"/>
              <a:buNone/>
              <a:defRPr sz="5200">
                <a:solidFill>
                  <a:srgbClr val="41BFBE"/>
                </a:solidFill>
              </a:defRPr>
            </a:lvl1pPr>
            <a:lvl2pPr lvl="1" algn="ctr">
              <a:lnSpc>
                <a:spcPct val="100000"/>
              </a:lnSpc>
              <a:spcBef>
                <a:spcPts val="0"/>
              </a:spcBef>
              <a:spcAft>
                <a:spcPts val="0"/>
              </a:spcAft>
              <a:buClr>
                <a:srgbClr val="41BFBE"/>
              </a:buClr>
              <a:buSzPts val="5200"/>
              <a:buNone/>
              <a:defRPr sz="5200">
                <a:solidFill>
                  <a:srgbClr val="41BFBE"/>
                </a:solidFill>
              </a:defRPr>
            </a:lvl2pPr>
            <a:lvl3pPr lvl="2" algn="ctr">
              <a:lnSpc>
                <a:spcPct val="100000"/>
              </a:lnSpc>
              <a:spcBef>
                <a:spcPts val="0"/>
              </a:spcBef>
              <a:spcAft>
                <a:spcPts val="0"/>
              </a:spcAft>
              <a:buClr>
                <a:srgbClr val="41BFBE"/>
              </a:buClr>
              <a:buSzPts val="5200"/>
              <a:buNone/>
              <a:defRPr sz="5200">
                <a:solidFill>
                  <a:srgbClr val="41BFBE"/>
                </a:solidFill>
              </a:defRPr>
            </a:lvl3pPr>
            <a:lvl4pPr lvl="3" algn="ctr">
              <a:lnSpc>
                <a:spcPct val="100000"/>
              </a:lnSpc>
              <a:spcBef>
                <a:spcPts val="0"/>
              </a:spcBef>
              <a:spcAft>
                <a:spcPts val="0"/>
              </a:spcAft>
              <a:buClr>
                <a:srgbClr val="41BFBE"/>
              </a:buClr>
              <a:buSzPts val="5200"/>
              <a:buNone/>
              <a:defRPr sz="5200">
                <a:solidFill>
                  <a:srgbClr val="41BFBE"/>
                </a:solidFill>
              </a:defRPr>
            </a:lvl4pPr>
            <a:lvl5pPr lvl="4" algn="ctr">
              <a:lnSpc>
                <a:spcPct val="100000"/>
              </a:lnSpc>
              <a:spcBef>
                <a:spcPts val="0"/>
              </a:spcBef>
              <a:spcAft>
                <a:spcPts val="0"/>
              </a:spcAft>
              <a:buClr>
                <a:srgbClr val="41BFBE"/>
              </a:buClr>
              <a:buSzPts val="5200"/>
              <a:buNone/>
              <a:defRPr sz="5200">
                <a:solidFill>
                  <a:srgbClr val="41BFBE"/>
                </a:solidFill>
              </a:defRPr>
            </a:lvl5pPr>
            <a:lvl6pPr lvl="5" algn="ctr">
              <a:lnSpc>
                <a:spcPct val="100000"/>
              </a:lnSpc>
              <a:spcBef>
                <a:spcPts val="0"/>
              </a:spcBef>
              <a:spcAft>
                <a:spcPts val="0"/>
              </a:spcAft>
              <a:buClr>
                <a:srgbClr val="41BFBE"/>
              </a:buClr>
              <a:buSzPts val="5200"/>
              <a:buNone/>
              <a:defRPr sz="5200">
                <a:solidFill>
                  <a:srgbClr val="41BFBE"/>
                </a:solidFill>
              </a:defRPr>
            </a:lvl6pPr>
            <a:lvl7pPr lvl="6" algn="ctr">
              <a:lnSpc>
                <a:spcPct val="100000"/>
              </a:lnSpc>
              <a:spcBef>
                <a:spcPts val="0"/>
              </a:spcBef>
              <a:spcAft>
                <a:spcPts val="0"/>
              </a:spcAft>
              <a:buClr>
                <a:srgbClr val="41BFBE"/>
              </a:buClr>
              <a:buSzPts val="5200"/>
              <a:buNone/>
              <a:defRPr sz="5200">
                <a:solidFill>
                  <a:srgbClr val="41BFBE"/>
                </a:solidFill>
              </a:defRPr>
            </a:lvl7pPr>
            <a:lvl8pPr lvl="7" algn="ctr">
              <a:lnSpc>
                <a:spcPct val="100000"/>
              </a:lnSpc>
              <a:spcBef>
                <a:spcPts val="0"/>
              </a:spcBef>
              <a:spcAft>
                <a:spcPts val="0"/>
              </a:spcAft>
              <a:buClr>
                <a:srgbClr val="41BFBE"/>
              </a:buClr>
              <a:buSzPts val="5200"/>
              <a:buNone/>
              <a:defRPr sz="5200">
                <a:solidFill>
                  <a:srgbClr val="41BFBE"/>
                </a:solidFill>
              </a:defRPr>
            </a:lvl8pPr>
            <a:lvl9pPr lvl="8" algn="ctr">
              <a:lnSpc>
                <a:spcPct val="100000"/>
              </a:lnSpc>
              <a:spcBef>
                <a:spcPts val="0"/>
              </a:spcBef>
              <a:spcAft>
                <a:spcPts val="0"/>
              </a:spcAft>
              <a:buClr>
                <a:srgbClr val="41BFBE"/>
              </a:buClr>
              <a:buSzPts val="5200"/>
              <a:buNone/>
              <a:defRPr sz="5200">
                <a:solidFill>
                  <a:srgbClr val="41BFBE"/>
                </a:solidFill>
              </a:defRPr>
            </a:lvl9pPr>
          </a:lstStyle>
          <a:p>
            <a:endParaRPr/>
          </a:p>
        </p:txBody>
      </p:sp>
      <p:sp>
        <p:nvSpPr>
          <p:cNvPr id="342" name="Google Shape;342;p114"/>
          <p:cNvSpPr txBox="1">
            <a:spLocks noGrp="1"/>
          </p:cNvSpPr>
          <p:nvPr>
            <p:ph type="subTitle" idx="1"/>
          </p:nvPr>
        </p:nvSpPr>
        <p:spPr>
          <a:xfrm>
            <a:off x="914400" y="3162863"/>
            <a:ext cx="62808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1BFBE"/>
              </a:buClr>
              <a:buSzPts val="2400"/>
              <a:buNone/>
              <a:defRPr sz="2400">
                <a:solidFill>
                  <a:srgbClr val="41BFBE"/>
                </a:solidFill>
              </a:defRPr>
            </a:lvl1pPr>
            <a:lvl2pPr lvl="1" algn="l">
              <a:lnSpc>
                <a:spcPct val="100000"/>
              </a:lnSpc>
              <a:spcBef>
                <a:spcPts val="0"/>
              </a:spcBef>
              <a:spcAft>
                <a:spcPts val="0"/>
              </a:spcAft>
              <a:buClr>
                <a:srgbClr val="41BFBE"/>
              </a:buClr>
              <a:buSzPts val="2800"/>
              <a:buNone/>
              <a:defRPr sz="2800">
                <a:solidFill>
                  <a:srgbClr val="41BFBE"/>
                </a:solidFill>
              </a:defRPr>
            </a:lvl2pPr>
            <a:lvl3pPr lvl="2" algn="l">
              <a:lnSpc>
                <a:spcPct val="100000"/>
              </a:lnSpc>
              <a:spcBef>
                <a:spcPts val="0"/>
              </a:spcBef>
              <a:spcAft>
                <a:spcPts val="0"/>
              </a:spcAft>
              <a:buClr>
                <a:srgbClr val="41BFBE"/>
              </a:buClr>
              <a:buSzPts val="2800"/>
              <a:buNone/>
              <a:defRPr sz="2800">
                <a:solidFill>
                  <a:srgbClr val="41BFBE"/>
                </a:solidFill>
              </a:defRPr>
            </a:lvl3pPr>
            <a:lvl4pPr lvl="3" algn="l">
              <a:lnSpc>
                <a:spcPct val="100000"/>
              </a:lnSpc>
              <a:spcBef>
                <a:spcPts val="0"/>
              </a:spcBef>
              <a:spcAft>
                <a:spcPts val="0"/>
              </a:spcAft>
              <a:buClr>
                <a:srgbClr val="41BFBE"/>
              </a:buClr>
              <a:buSzPts val="2800"/>
              <a:buNone/>
              <a:defRPr sz="2800">
                <a:solidFill>
                  <a:srgbClr val="41BFBE"/>
                </a:solidFill>
              </a:defRPr>
            </a:lvl4pPr>
            <a:lvl5pPr lvl="4" algn="l">
              <a:lnSpc>
                <a:spcPct val="100000"/>
              </a:lnSpc>
              <a:spcBef>
                <a:spcPts val="0"/>
              </a:spcBef>
              <a:spcAft>
                <a:spcPts val="0"/>
              </a:spcAft>
              <a:buClr>
                <a:srgbClr val="41BFBE"/>
              </a:buClr>
              <a:buSzPts val="2800"/>
              <a:buNone/>
              <a:defRPr sz="2800">
                <a:solidFill>
                  <a:srgbClr val="41BFBE"/>
                </a:solidFill>
              </a:defRPr>
            </a:lvl5pPr>
            <a:lvl6pPr lvl="5" algn="l">
              <a:lnSpc>
                <a:spcPct val="100000"/>
              </a:lnSpc>
              <a:spcBef>
                <a:spcPts val="0"/>
              </a:spcBef>
              <a:spcAft>
                <a:spcPts val="0"/>
              </a:spcAft>
              <a:buClr>
                <a:srgbClr val="41BFBE"/>
              </a:buClr>
              <a:buSzPts val="2800"/>
              <a:buNone/>
              <a:defRPr sz="2800">
                <a:solidFill>
                  <a:srgbClr val="41BFBE"/>
                </a:solidFill>
              </a:defRPr>
            </a:lvl6pPr>
            <a:lvl7pPr lvl="6" algn="l">
              <a:lnSpc>
                <a:spcPct val="100000"/>
              </a:lnSpc>
              <a:spcBef>
                <a:spcPts val="0"/>
              </a:spcBef>
              <a:spcAft>
                <a:spcPts val="0"/>
              </a:spcAft>
              <a:buClr>
                <a:srgbClr val="41BFBE"/>
              </a:buClr>
              <a:buSzPts val="2800"/>
              <a:buNone/>
              <a:defRPr sz="2800">
                <a:solidFill>
                  <a:srgbClr val="41BFBE"/>
                </a:solidFill>
              </a:defRPr>
            </a:lvl7pPr>
            <a:lvl8pPr lvl="7" algn="l">
              <a:lnSpc>
                <a:spcPct val="100000"/>
              </a:lnSpc>
              <a:spcBef>
                <a:spcPts val="0"/>
              </a:spcBef>
              <a:spcAft>
                <a:spcPts val="0"/>
              </a:spcAft>
              <a:buClr>
                <a:srgbClr val="41BFBE"/>
              </a:buClr>
              <a:buSzPts val="2800"/>
              <a:buNone/>
              <a:defRPr sz="2800">
                <a:solidFill>
                  <a:srgbClr val="41BFBE"/>
                </a:solidFill>
              </a:defRPr>
            </a:lvl8pPr>
            <a:lvl9pPr lvl="8" algn="l">
              <a:lnSpc>
                <a:spcPct val="100000"/>
              </a:lnSpc>
              <a:spcBef>
                <a:spcPts val="0"/>
              </a:spcBef>
              <a:spcAft>
                <a:spcPts val="0"/>
              </a:spcAft>
              <a:buClr>
                <a:srgbClr val="41BFBE"/>
              </a:buClr>
              <a:buSzPts val="2800"/>
              <a:buNone/>
              <a:defRPr sz="2800">
                <a:solidFill>
                  <a:srgbClr val="41BFBE"/>
                </a:solidFill>
              </a:defRPr>
            </a:lvl9pPr>
          </a:lstStyle>
          <a:p>
            <a:endParaRPr/>
          </a:p>
        </p:txBody>
      </p:sp>
      <p:pic>
        <p:nvPicPr>
          <p:cNvPr id="343" name="Google Shape;343;p114"/>
          <p:cNvPicPr preferRelativeResize="0"/>
          <p:nvPr/>
        </p:nvPicPr>
        <p:blipFill rotWithShape="1">
          <a:blip r:embed="rId2">
            <a:alphaModFix/>
          </a:blip>
          <a:srcRect/>
          <a:stretch/>
        </p:blipFill>
        <p:spPr>
          <a:xfrm>
            <a:off x="990851" y="1388275"/>
            <a:ext cx="1030902" cy="833577"/>
          </a:xfrm>
          <a:prstGeom prst="rect">
            <a:avLst/>
          </a:prstGeom>
          <a:noFill/>
          <a:ln>
            <a:noFill/>
          </a:ln>
        </p:spPr>
      </p:pic>
    </p:spTree>
  </p:cSld>
  <p:clrMapOvr>
    <a:masterClrMapping/>
  </p:clrMapOvr>
  <p:extLst>
    <p:ext uri="{DCECCB84-F9BA-43D5-87BE-67443E8EF086}">
      <p15:sldGuideLst xmlns:p15="http://schemas.microsoft.com/office/powerpoint/2012/main">
        <p15:guide id="1" pos="576">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rgbClr val="37563E"/>
        </a:solidFill>
        <a:effectLst/>
      </p:bgPr>
    </p:bg>
    <p:spTree>
      <p:nvGrpSpPr>
        <p:cNvPr id="1" name="Shape 344"/>
        <p:cNvGrpSpPr/>
        <p:nvPr/>
      </p:nvGrpSpPr>
      <p:grpSpPr>
        <a:xfrm>
          <a:off x="0" y="0"/>
          <a:ext cx="0" cy="0"/>
          <a:chOff x="0" y="0"/>
          <a:chExt cx="0" cy="0"/>
        </a:xfrm>
      </p:grpSpPr>
      <p:pic>
        <p:nvPicPr>
          <p:cNvPr id="345" name="Google Shape;345;p115"/>
          <p:cNvPicPr preferRelativeResize="0"/>
          <p:nvPr/>
        </p:nvPicPr>
        <p:blipFill rotWithShape="1">
          <a:blip r:embed="rId2">
            <a:alphaModFix/>
          </a:blip>
          <a:srcRect/>
          <a:stretch/>
        </p:blipFill>
        <p:spPr>
          <a:xfrm>
            <a:off x="1" y="-386700"/>
            <a:ext cx="9236173" cy="5826726"/>
          </a:xfrm>
          <a:prstGeom prst="rect">
            <a:avLst/>
          </a:prstGeom>
          <a:noFill/>
          <a:ln>
            <a:noFill/>
          </a:ln>
        </p:spPr>
      </p:pic>
      <p:sp>
        <p:nvSpPr>
          <p:cNvPr id="346" name="Google Shape;346;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7" name="Google Shape;347;p115"/>
          <p:cNvSpPr txBox="1">
            <a:spLocks noGrp="1"/>
          </p:cNvSpPr>
          <p:nvPr>
            <p:ph type="ctrTitle"/>
          </p:nvPr>
        </p:nvSpPr>
        <p:spPr>
          <a:xfrm>
            <a:off x="914401" y="1188025"/>
            <a:ext cx="72261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A4D6B5"/>
              </a:buClr>
              <a:buSzPts val="5200"/>
              <a:buNone/>
              <a:defRPr sz="5200">
                <a:solidFill>
                  <a:srgbClr val="A4D6B5"/>
                </a:solidFill>
              </a:defRPr>
            </a:lvl1pPr>
            <a:lvl2pPr lvl="1" algn="ctr">
              <a:lnSpc>
                <a:spcPct val="100000"/>
              </a:lnSpc>
              <a:spcBef>
                <a:spcPts val="0"/>
              </a:spcBef>
              <a:spcAft>
                <a:spcPts val="0"/>
              </a:spcAft>
              <a:buClr>
                <a:srgbClr val="A4D6B5"/>
              </a:buClr>
              <a:buSzPts val="5200"/>
              <a:buNone/>
              <a:defRPr sz="5200">
                <a:solidFill>
                  <a:srgbClr val="A4D6B5"/>
                </a:solidFill>
              </a:defRPr>
            </a:lvl2pPr>
            <a:lvl3pPr lvl="2" algn="ctr">
              <a:lnSpc>
                <a:spcPct val="100000"/>
              </a:lnSpc>
              <a:spcBef>
                <a:spcPts val="0"/>
              </a:spcBef>
              <a:spcAft>
                <a:spcPts val="0"/>
              </a:spcAft>
              <a:buClr>
                <a:srgbClr val="A4D6B5"/>
              </a:buClr>
              <a:buSzPts val="5200"/>
              <a:buNone/>
              <a:defRPr sz="5200">
                <a:solidFill>
                  <a:srgbClr val="A4D6B5"/>
                </a:solidFill>
              </a:defRPr>
            </a:lvl3pPr>
            <a:lvl4pPr lvl="3" algn="ctr">
              <a:lnSpc>
                <a:spcPct val="100000"/>
              </a:lnSpc>
              <a:spcBef>
                <a:spcPts val="0"/>
              </a:spcBef>
              <a:spcAft>
                <a:spcPts val="0"/>
              </a:spcAft>
              <a:buClr>
                <a:srgbClr val="A4D6B5"/>
              </a:buClr>
              <a:buSzPts val="5200"/>
              <a:buNone/>
              <a:defRPr sz="5200">
                <a:solidFill>
                  <a:srgbClr val="A4D6B5"/>
                </a:solidFill>
              </a:defRPr>
            </a:lvl4pPr>
            <a:lvl5pPr lvl="4" algn="ctr">
              <a:lnSpc>
                <a:spcPct val="100000"/>
              </a:lnSpc>
              <a:spcBef>
                <a:spcPts val="0"/>
              </a:spcBef>
              <a:spcAft>
                <a:spcPts val="0"/>
              </a:spcAft>
              <a:buClr>
                <a:srgbClr val="A4D6B5"/>
              </a:buClr>
              <a:buSzPts val="5200"/>
              <a:buNone/>
              <a:defRPr sz="5200">
                <a:solidFill>
                  <a:srgbClr val="A4D6B5"/>
                </a:solidFill>
              </a:defRPr>
            </a:lvl5pPr>
            <a:lvl6pPr lvl="5" algn="ctr">
              <a:lnSpc>
                <a:spcPct val="100000"/>
              </a:lnSpc>
              <a:spcBef>
                <a:spcPts val="0"/>
              </a:spcBef>
              <a:spcAft>
                <a:spcPts val="0"/>
              </a:spcAft>
              <a:buClr>
                <a:srgbClr val="A4D6B5"/>
              </a:buClr>
              <a:buSzPts val="5200"/>
              <a:buNone/>
              <a:defRPr sz="5200">
                <a:solidFill>
                  <a:srgbClr val="A4D6B5"/>
                </a:solidFill>
              </a:defRPr>
            </a:lvl6pPr>
            <a:lvl7pPr lvl="6" algn="ctr">
              <a:lnSpc>
                <a:spcPct val="100000"/>
              </a:lnSpc>
              <a:spcBef>
                <a:spcPts val="0"/>
              </a:spcBef>
              <a:spcAft>
                <a:spcPts val="0"/>
              </a:spcAft>
              <a:buClr>
                <a:srgbClr val="A4D6B5"/>
              </a:buClr>
              <a:buSzPts val="5200"/>
              <a:buNone/>
              <a:defRPr sz="5200">
                <a:solidFill>
                  <a:srgbClr val="A4D6B5"/>
                </a:solidFill>
              </a:defRPr>
            </a:lvl7pPr>
            <a:lvl8pPr lvl="7" algn="ctr">
              <a:lnSpc>
                <a:spcPct val="100000"/>
              </a:lnSpc>
              <a:spcBef>
                <a:spcPts val="0"/>
              </a:spcBef>
              <a:spcAft>
                <a:spcPts val="0"/>
              </a:spcAft>
              <a:buClr>
                <a:srgbClr val="A4D6B5"/>
              </a:buClr>
              <a:buSzPts val="5200"/>
              <a:buNone/>
              <a:defRPr sz="5200">
                <a:solidFill>
                  <a:srgbClr val="A4D6B5"/>
                </a:solidFill>
              </a:defRPr>
            </a:lvl8pPr>
            <a:lvl9pPr lvl="8" algn="ctr">
              <a:lnSpc>
                <a:spcPct val="100000"/>
              </a:lnSpc>
              <a:spcBef>
                <a:spcPts val="0"/>
              </a:spcBef>
              <a:spcAft>
                <a:spcPts val="0"/>
              </a:spcAft>
              <a:buClr>
                <a:srgbClr val="A4D6B5"/>
              </a:buClr>
              <a:buSzPts val="5200"/>
              <a:buNone/>
              <a:defRPr sz="5200">
                <a:solidFill>
                  <a:srgbClr val="A4D6B5"/>
                </a:solidFill>
              </a:defRPr>
            </a:lvl9pPr>
          </a:lstStyle>
          <a:p>
            <a:endParaRPr/>
          </a:p>
        </p:txBody>
      </p:sp>
      <p:sp>
        <p:nvSpPr>
          <p:cNvPr id="348" name="Google Shape;348;p115"/>
          <p:cNvSpPr txBox="1">
            <a:spLocks noGrp="1"/>
          </p:cNvSpPr>
          <p:nvPr>
            <p:ph type="subTitle" idx="1"/>
          </p:nvPr>
        </p:nvSpPr>
        <p:spPr>
          <a:xfrm>
            <a:off x="914400" y="3162863"/>
            <a:ext cx="62808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A4D6B5"/>
              </a:buClr>
              <a:buSzPts val="2400"/>
              <a:buNone/>
              <a:defRPr sz="2400">
                <a:solidFill>
                  <a:srgbClr val="A4D6B5"/>
                </a:solidFill>
              </a:defRPr>
            </a:lvl1pPr>
            <a:lvl2pPr lvl="1" algn="l">
              <a:lnSpc>
                <a:spcPct val="100000"/>
              </a:lnSpc>
              <a:spcBef>
                <a:spcPts val="0"/>
              </a:spcBef>
              <a:spcAft>
                <a:spcPts val="0"/>
              </a:spcAft>
              <a:buClr>
                <a:srgbClr val="A4D6B5"/>
              </a:buClr>
              <a:buSzPts val="2800"/>
              <a:buNone/>
              <a:defRPr sz="2800">
                <a:solidFill>
                  <a:srgbClr val="A4D6B5"/>
                </a:solidFill>
              </a:defRPr>
            </a:lvl2pPr>
            <a:lvl3pPr lvl="2" algn="l">
              <a:lnSpc>
                <a:spcPct val="100000"/>
              </a:lnSpc>
              <a:spcBef>
                <a:spcPts val="0"/>
              </a:spcBef>
              <a:spcAft>
                <a:spcPts val="0"/>
              </a:spcAft>
              <a:buClr>
                <a:srgbClr val="A4D6B5"/>
              </a:buClr>
              <a:buSzPts val="2800"/>
              <a:buNone/>
              <a:defRPr sz="2800">
                <a:solidFill>
                  <a:srgbClr val="A4D6B5"/>
                </a:solidFill>
              </a:defRPr>
            </a:lvl3pPr>
            <a:lvl4pPr lvl="3" algn="l">
              <a:lnSpc>
                <a:spcPct val="100000"/>
              </a:lnSpc>
              <a:spcBef>
                <a:spcPts val="0"/>
              </a:spcBef>
              <a:spcAft>
                <a:spcPts val="0"/>
              </a:spcAft>
              <a:buClr>
                <a:srgbClr val="A4D6B5"/>
              </a:buClr>
              <a:buSzPts val="2800"/>
              <a:buNone/>
              <a:defRPr sz="2800">
                <a:solidFill>
                  <a:srgbClr val="A4D6B5"/>
                </a:solidFill>
              </a:defRPr>
            </a:lvl4pPr>
            <a:lvl5pPr lvl="4" algn="l">
              <a:lnSpc>
                <a:spcPct val="100000"/>
              </a:lnSpc>
              <a:spcBef>
                <a:spcPts val="0"/>
              </a:spcBef>
              <a:spcAft>
                <a:spcPts val="0"/>
              </a:spcAft>
              <a:buClr>
                <a:srgbClr val="A4D6B5"/>
              </a:buClr>
              <a:buSzPts val="2800"/>
              <a:buNone/>
              <a:defRPr sz="2800">
                <a:solidFill>
                  <a:srgbClr val="A4D6B5"/>
                </a:solidFill>
              </a:defRPr>
            </a:lvl5pPr>
            <a:lvl6pPr lvl="5" algn="l">
              <a:lnSpc>
                <a:spcPct val="100000"/>
              </a:lnSpc>
              <a:spcBef>
                <a:spcPts val="0"/>
              </a:spcBef>
              <a:spcAft>
                <a:spcPts val="0"/>
              </a:spcAft>
              <a:buClr>
                <a:srgbClr val="A4D6B5"/>
              </a:buClr>
              <a:buSzPts val="2800"/>
              <a:buNone/>
              <a:defRPr sz="2800">
                <a:solidFill>
                  <a:srgbClr val="A4D6B5"/>
                </a:solidFill>
              </a:defRPr>
            </a:lvl6pPr>
            <a:lvl7pPr lvl="6" algn="l">
              <a:lnSpc>
                <a:spcPct val="100000"/>
              </a:lnSpc>
              <a:spcBef>
                <a:spcPts val="0"/>
              </a:spcBef>
              <a:spcAft>
                <a:spcPts val="0"/>
              </a:spcAft>
              <a:buClr>
                <a:srgbClr val="A4D6B5"/>
              </a:buClr>
              <a:buSzPts val="2800"/>
              <a:buNone/>
              <a:defRPr sz="2800">
                <a:solidFill>
                  <a:srgbClr val="A4D6B5"/>
                </a:solidFill>
              </a:defRPr>
            </a:lvl7pPr>
            <a:lvl8pPr lvl="7" algn="l">
              <a:lnSpc>
                <a:spcPct val="100000"/>
              </a:lnSpc>
              <a:spcBef>
                <a:spcPts val="0"/>
              </a:spcBef>
              <a:spcAft>
                <a:spcPts val="0"/>
              </a:spcAft>
              <a:buClr>
                <a:srgbClr val="A4D6B5"/>
              </a:buClr>
              <a:buSzPts val="2800"/>
              <a:buNone/>
              <a:defRPr sz="2800">
                <a:solidFill>
                  <a:srgbClr val="A4D6B5"/>
                </a:solidFill>
              </a:defRPr>
            </a:lvl8pPr>
            <a:lvl9pPr lvl="8" algn="l">
              <a:lnSpc>
                <a:spcPct val="100000"/>
              </a:lnSpc>
              <a:spcBef>
                <a:spcPts val="0"/>
              </a:spcBef>
              <a:spcAft>
                <a:spcPts val="0"/>
              </a:spcAft>
              <a:buClr>
                <a:srgbClr val="A4D6B5"/>
              </a:buClr>
              <a:buSzPts val="2800"/>
              <a:buNone/>
              <a:defRPr sz="2800">
                <a:solidFill>
                  <a:srgbClr val="A4D6B5"/>
                </a:solidFill>
              </a:defRPr>
            </a:lvl9pPr>
          </a:lstStyle>
          <a:p>
            <a:endParaRPr/>
          </a:p>
        </p:txBody>
      </p:sp>
      <p:pic>
        <p:nvPicPr>
          <p:cNvPr id="349" name="Google Shape;349;p115"/>
          <p:cNvPicPr preferRelativeResize="0"/>
          <p:nvPr/>
        </p:nvPicPr>
        <p:blipFill rotWithShape="1">
          <a:blip r:embed="rId3">
            <a:alphaModFix/>
          </a:blip>
          <a:srcRect/>
          <a:stretch/>
        </p:blipFill>
        <p:spPr>
          <a:xfrm>
            <a:off x="990851" y="1388275"/>
            <a:ext cx="1030902" cy="833577"/>
          </a:xfrm>
          <a:prstGeom prst="rect">
            <a:avLst/>
          </a:prstGeom>
          <a:noFill/>
          <a:ln>
            <a:noFill/>
          </a:ln>
        </p:spPr>
      </p:pic>
    </p:spTree>
  </p:cSld>
  <p:clrMapOvr>
    <a:masterClrMapping/>
  </p:clrMapOvr>
  <p:extLst>
    <p:ext uri="{DCECCB84-F9BA-43D5-87BE-67443E8EF086}">
      <p15:sldGuideLst xmlns:p15="http://schemas.microsoft.com/office/powerpoint/2012/main">
        <p15:guide id="1" pos="576">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1 1">
  <p:cSld name="TITLE_1_1_1">
    <p:bg>
      <p:bgPr>
        <a:solidFill>
          <a:srgbClr val="37563E"/>
        </a:solidFill>
        <a:effectLst/>
      </p:bgPr>
    </p:bg>
    <p:spTree>
      <p:nvGrpSpPr>
        <p:cNvPr id="1" name="Shape 350"/>
        <p:cNvGrpSpPr/>
        <p:nvPr/>
      </p:nvGrpSpPr>
      <p:grpSpPr>
        <a:xfrm>
          <a:off x="0" y="0"/>
          <a:ext cx="0" cy="0"/>
          <a:chOff x="0" y="0"/>
          <a:chExt cx="0" cy="0"/>
        </a:xfrm>
      </p:grpSpPr>
      <p:sp>
        <p:nvSpPr>
          <p:cNvPr id="351" name="Google Shape;351;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2" name="Google Shape;352;p116"/>
          <p:cNvSpPr txBox="1">
            <a:spLocks noGrp="1"/>
          </p:cNvSpPr>
          <p:nvPr>
            <p:ph type="ctrTitle"/>
          </p:nvPr>
        </p:nvSpPr>
        <p:spPr>
          <a:xfrm>
            <a:off x="914401" y="1188025"/>
            <a:ext cx="72261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4A71D"/>
              </a:buClr>
              <a:buSzPts val="5200"/>
              <a:buNone/>
              <a:defRPr sz="5200">
                <a:solidFill>
                  <a:srgbClr val="F4A71D"/>
                </a:solidFill>
              </a:defRPr>
            </a:lvl1pPr>
            <a:lvl2pPr lvl="1" algn="ctr">
              <a:lnSpc>
                <a:spcPct val="100000"/>
              </a:lnSpc>
              <a:spcBef>
                <a:spcPts val="0"/>
              </a:spcBef>
              <a:spcAft>
                <a:spcPts val="0"/>
              </a:spcAft>
              <a:buClr>
                <a:srgbClr val="F4A71D"/>
              </a:buClr>
              <a:buSzPts val="5200"/>
              <a:buNone/>
              <a:defRPr sz="5200">
                <a:solidFill>
                  <a:srgbClr val="F4A71D"/>
                </a:solidFill>
              </a:defRPr>
            </a:lvl2pPr>
            <a:lvl3pPr lvl="2" algn="ctr">
              <a:lnSpc>
                <a:spcPct val="100000"/>
              </a:lnSpc>
              <a:spcBef>
                <a:spcPts val="0"/>
              </a:spcBef>
              <a:spcAft>
                <a:spcPts val="0"/>
              </a:spcAft>
              <a:buClr>
                <a:srgbClr val="F4A71D"/>
              </a:buClr>
              <a:buSzPts val="5200"/>
              <a:buNone/>
              <a:defRPr sz="5200">
                <a:solidFill>
                  <a:srgbClr val="F4A71D"/>
                </a:solidFill>
              </a:defRPr>
            </a:lvl3pPr>
            <a:lvl4pPr lvl="3" algn="ctr">
              <a:lnSpc>
                <a:spcPct val="100000"/>
              </a:lnSpc>
              <a:spcBef>
                <a:spcPts val="0"/>
              </a:spcBef>
              <a:spcAft>
                <a:spcPts val="0"/>
              </a:spcAft>
              <a:buClr>
                <a:srgbClr val="F4A71D"/>
              </a:buClr>
              <a:buSzPts val="5200"/>
              <a:buNone/>
              <a:defRPr sz="5200">
                <a:solidFill>
                  <a:srgbClr val="F4A71D"/>
                </a:solidFill>
              </a:defRPr>
            </a:lvl4pPr>
            <a:lvl5pPr lvl="4" algn="ctr">
              <a:lnSpc>
                <a:spcPct val="100000"/>
              </a:lnSpc>
              <a:spcBef>
                <a:spcPts val="0"/>
              </a:spcBef>
              <a:spcAft>
                <a:spcPts val="0"/>
              </a:spcAft>
              <a:buClr>
                <a:srgbClr val="F4A71D"/>
              </a:buClr>
              <a:buSzPts val="5200"/>
              <a:buNone/>
              <a:defRPr sz="5200">
                <a:solidFill>
                  <a:srgbClr val="F4A71D"/>
                </a:solidFill>
              </a:defRPr>
            </a:lvl5pPr>
            <a:lvl6pPr lvl="5" algn="ctr">
              <a:lnSpc>
                <a:spcPct val="100000"/>
              </a:lnSpc>
              <a:spcBef>
                <a:spcPts val="0"/>
              </a:spcBef>
              <a:spcAft>
                <a:spcPts val="0"/>
              </a:spcAft>
              <a:buClr>
                <a:srgbClr val="F4A71D"/>
              </a:buClr>
              <a:buSzPts val="5200"/>
              <a:buNone/>
              <a:defRPr sz="5200">
                <a:solidFill>
                  <a:srgbClr val="F4A71D"/>
                </a:solidFill>
              </a:defRPr>
            </a:lvl6pPr>
            <a:lvl7pPr lvl="6" algn="ctr">
              <a:lnSpc>
                <a:spcPct val="100000"/>
              </a:lnSpc>
              <a:spcBef>
                <a:spcPts val="0"/>
              </a:spcBef>
              <a:spcAft>
                <a:spcPts val="0"/>
              </a:spcAft>
              <a:buClr>
                <a:srgbClr val="F4A71D"/>
              </a:buClr>
              <a:buSzPts val="5200"/>
              <a:buNone/>
              <a:defRPr sz="5200">
                <a:solidFill>
                  <a:srgbClr val="F4A71D"/>
                </a:solidFill>
              </a:defRPr>
            </a:lvl7pPr>
            <a:lvl8pPr lvl="7" algn="ctr">
              <a:lnSpc>
                <a:spcPct val="100000"/>
              </a:lnSpc>
              <a:spcBef>
                <a:spcPts val="0"/>
              </a:spcBef>
              <a:spcAft>
                <a:spcPts val="0"/>
              </a:spcAft>
              <a:buClr>
                <a:srgbClr val="F4A71D"/>
              </a:buClr>
              <a:buSzPts val="5200"/>
              <a:buNone/>
              <a:defRPr sz="5200">
                <a:solidFill>
                  <a:srgbClr val="F4A71D"/>
                </a:solidFill>
              </a:defRPr>
            </a:lvl8pPr>
            <a:lvl9pPr lvl="8" algn="ctr">
              <a:lnSpc>
                <a:spcPct val="100000"/>
              </a:lnSpc>
              <a:spcBef>
                <a:spcPts val="0"/>
              </a:spcBef>
              <a:spcAft>
                <a:spcPts val="0"/>
              </a:spcAft>
              <a:buClr>
                <a:srgbClr val="F4A71D"/>
              </a:buClr>
              <a:buSzPts val="5200"/>
              <a:buNone/>
              <a:defRPr sz="5200">
                <a:solidFill>
                  <a:srgbClr val="F4A71D"/>
                </a:solidFill>
              </a:defRPr>
            </a:lvl9pPr>
          </a:lstStyle>
          <a:p>
            <a:endParaRPr/>
          </a:p>
        </p:txBody>
      </p:sp>
      <p:sp>
        <p:nvSpPr>
          <p:cNvPr id="353" name="Google Shape;353;p116"/>
          <p:cNvSpPr txBox="1">
            <a:spLocks noGrp="1"/>
          </p:cNvSpPr>
          <p:nvPr>
            <p:ph type="subTitle" idx="1"/>
          </p:nvPr>
        </p:nvSpPr>
        <p:spPr>
          <a:xfrm>
            <a:off x="914400" y="3162863"/>
            <a:ext cx="62808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4A71D"/>
              </a:buClr>
              <a:buSzPts val="2400"/>
              <a:buNone/>
              <a:defRPr sz="2400">
                <a:solidFill>
                  <a:srgbClr val="F4A71D"/>
                </a:solidFill>
              </a:defRPr>
            </a:lvl1pPr>
            <a:lvl2pPr lvl="1" algn="l">
              <a:lnSpc>
                <a:spcPct val="100000"/>
              </a:lnSpc>
              <a:spcBef>
                <a:spcPts val="0"/>
              </a:spcBef>
              <a:spcAft>
                <a:spcPts val="0"/>
              </a:spcAft>
              <a:buClr>
                <a:srgbClr val="F4A71D"/>
              </a:buClr>
              <a:buSzPts val="2800"/>
              <a:buNone/>
              <a:defRPr sz="2800">
                <a:solidFill>
                  <a:srgbClr val="F4A71D"/>
                </a:solidFill>
              </a:defRPr>
            </a:lvl2pPr>
            <a:lvl3pPr lvl="2" algn="l">
              <a:lnSpc>
                <a:spcPct val="100000"/>
              </a:lnSpc>
              <a:spcBef>
                <a:spcPts val="0"/>
              </a:spcBef>
              <a:spcAft>
                <a:spcPts val="0"/>
              </a:spcAft>
              <a:buClr>
                <a:srgbClr val="F4A71D"/>
              </a:buClr>
              <a:buSzPts val="2800"/>
              <a:buNone/>
              <a:defRPr sz="2800">
                <a:solidFill>
                  <a:srgbClr val="F4A71D"/>
                </a:solidFill>
              </a:defRPr>
            </a:lvl3pPr>
            <a:lvl4pPr lvl="3" algn="l">
              <a:lnSpc>
                <a:spcPct val="100000"/>
              </a:lnSpc>
              <a:spcBef>
                <a:spcPts val="0"/>
              </a:spcBef>
              <a:spcAft>
                <a:spcPts val="0"/>
              </a:spcAft>
              <a:buClr>
                <a:srgbClr val="F4A71D"/>
              </a:buClr>
              <a:buSzPts val="2800"/>
              <a:buNone/>
              <a:defRPr sz="2800">
                <a:solidFill>
                  <a:srgbClr val="F4A71D"/>
                </a:solidFill>
              </a:defRPr>
            </a:lvl4pPr>
            <a:lvl5pPr lvl="4" algn="l">
              <a:lnSpc>
                <a:spcPct val="100000"/>
              </a:lnSpc>
              <a:spcBef>
                <a:spcPts val="0"/>
              </a:spcBef>
              <a:spcAft>
                <a:spcPts val="0"/>
              </a:spcAft>
              <a:buClr>
                <a:srgbClr val="F4A71D"/>
              </a:buClr>
              <a:buSzPts val="2800"/>
              <a:buNone/>
              <a:defRPr sz="2800">
                <a:solidFill>
                  <a:srgbClr val="F4A71D"/>
                </a:solidFill>
              </a:defRPr>
            </a:lvl5pPr>
            <a:lvl6pPr lvl="5" algn="l">
              <a:lnSpc>
                <a:spcPct val="100000"/>
              </a:lnSpc>
              <a:spcBef>
                <a:spcPts val="0"/>
              </a:spcBef>
              <a:spcAft>
                <a:spcPts val="0"/>
              </a:spcAft>
              <a:buClr>
                <a:srgbClr val="F4A71D"/>
              </a:buClr>
              <a:buSzPts val="2800"/>
              <a:buNone/>
              <a:defRPr sz="2800">
                <a:solidFill>
                  <a:srgbClr val="F4A71D"/>
                </a:solidFill>
              </a:defRPr>
            </a:lvl6pPr>
            <a:lvl7pPr lvl="6" algn="l">
              <a:lnSpc>
                <a:spcPct val="100000"/>
              </a:lnSpc>
              <a:spcBef>
                <a:spcPts val="0"/>
              </a:spcBef>
              <a:spcAft>
                <a:spcPts val="0"/>
              </a:spcAft>
              <a:buClr>
                <a:srgbClr val="F4A71D"/>
              </a:buClr>
              <a:buSzPts val="2800"/>
              <a:buNone/>
              <a:defRPr sz="2800">
                <a:solidFill>
                  <a:srgbClr val="F4A71D"/>
                </a:solidFill>
              </a:defRPr>
            </a:lvl7pPr>
            <a:lvl8pPr lvl="7" algn="l">
              <a:lnSpc>
                <a:spcPct val="100000"/>
              </a:lnSpc>
              <a:spcBef>
                <a:spcPts val="0"/>
              </a:spcBef>
              <a:spcAft>
                <a:spcPts val="0"/>
              </a:spcAft>
              <a:buClr>
                <a:srgbClr val="F4A71D"/>
              </a:buClr>
              <a:buSzPts val="2800"/>
              <a:buNone/>
              <a:defRPr sz="2800">
                <a:solidFill>
                  <a:srgbClr val="F4A71D"/>
                </a:solidFill>
              </a:defRPr>
            </a:lvl8pPr>
            <a:lvl9pPr lvl="8" algn="l">
              <a:lnSpc>
                <a:spcPct val="100000"/>
              </a:lnSpc>
              <a:spcBef>
                <a:spcPts val="0"/>
              </a:spcBef>
              <a:spcAft>
                <a:spcPts val="0"/>
              </a:spcAft>
              <a:buClr>
                <a:srgbClr val="F4A71D"/>
              </a:buClr>
              <a:buSzPts val="2800"/>
              <a:buNone/>
              <a:defRPr sz="2800">
                <a:solidFill>
                  <a:srgbClr val="F4A71D"/>
                </a:solidFill>
              </a:defRPr>
            </a:lvl9pPr>
          </a:lstStyle>
          <a:p>
            <a:endParaRPr/>
          </a:p>
        </p:txBody>
      </p:sp>
      <p:pic>
        <p:nvPicPr>
          <p:cNvPr id="354" name="Google Shape;354;p116"/>
          <p:cNvPicPr preferRelativeResize="0"/>
          <p:nvPr/>
        </p:nvPicPr>
        <p:blipFill rotWithShape="1">
          <a:blip r:embed="rId2">
            <a:alphaModFix/>
          </a:blip>
          <a:srcRect/>
          <a:stretch/>
        </p:blipFill>
        <p:spPr>
          <a:xfrm>
            <a:off x="990851" y="1388275"/>
            <a:ext cx="1030902" cy="833577"/>
          </a:xfrm>
          <a:prstGeom prst="rect">
            <a:avLst/>
          </a:prstGeom>
          <a:noFill/>
          <a:ln>
            <a:noFill/>
          </a:ln>
        </p:spPr>
      </p:pic>
    </p:spTree>
  </p:cSld>
  <p:clrMapOvr>
    <a:masterClrMapping/>
  </p:clrMapOvr>
  <p:extLst>
    <p:ext uri="{DCECCB84-F9BA-43D5-87BE-67443E8EF086}">
      <p15:sldGuideLst xmlns:p15="http://schemas.microsoft.com/office/powerpoint/2012/main">
        <p15:guide id="1" pos="576">
          <p15:clr>
            <a:srgbClr val="E4696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FFD13F"/>
        </a:solidFill>
        <a:effectLst/>
      </p:bgPr>
    </p:bg>
    <p:spTree>
      <p:nvGrpSpPr>
        <p:cNvPr id="1" name="Shape 355"/>
        <p:cNvGrpSpPr/>
        <p:nvPr/>
      </p:nvGrpSpPr>
      <p:grpSpPr>
        <a:xfrm>
          <a:off x="0" y="0"/>
          <a:ext cx="0" cy="0"/>
          <a:chOff x="0" y="0"/>
          <a:chExt cx="0" cy="0"/>
        </a:xfrm>
      </p:grpSpPr>
      <p:sp>
        <p:nvSpPr>
          <p:cNvPr id="356" name="Google Shape;356;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57" name="Google Shape;357;p117"/>
          <p:cNvPicPr preferRelativeResize="0"/>
          <p:nvPr/>
        </p:nvPicPr>
        <p:blipFill rotWithShape="1">
          <a:blip r:embed="rId2">
            <a:alphaModFix/>
          </a:blip>
          <a:srcRect/>
          <a:stretch/>
        </p:blipFill>
        <p:spPr>
          <a:xfrm>
            <a:off x="7946876" y="4159724"/>
            <a:ext cx="921999" cy="745527"/>
          </a:xfrm>
          <a:prstGeom prst="rect">
            <a:avLst/>
          </a:prstGeom>
          <a:noFill/>
          <a:ln>
            <a:noFill/>
          </a:ln>
        </p:spPr>
      </p:pic>
      <p:sp>
        <p:nvSpPr>
          <p:cNvPr id="358" name="Google Shape;358;p117"/>
          <p:cNvSpPr txBox="1">
            <a:spLocks noGrp="1"/>
          </p:cNvSpPr>
          <p:nvPr>
            <p:ph type="title"/>
          </p:nvPr>
        </p:nvSpPr>
        <p:spPr>
          <a:xfrm>
            <a:off x="992875" y="2349413"/>
            <a:ext cx="4347000" cy="60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4300"/>
              <a:buNone/>
              <a:defRPr sz="4300">
                <a:solidFill>
                  <a:srgbClr val="201747"/>
                </a:solidFill>
              </a:defRPr>
            </a:lvl1pPr>
            <a:lvl2pPr lvl="1" algn="l">
              <a:lnSpc>
                <a:spcPct val="100000"/>
              </a:lnSpc>
              <a:spcBef>
                <a:spcPts val="0"/>
              </a:spcBef>
              <a:spcAft>
                <a:spcPts val="0"/>
              </a:spcAft>
              <a:buClr>
                <a:srgbClr val="201747"/>
              </a:buClr>
              <a:buSzPts val="4300"/>
              <a:buNone/>
              <a:defRPr sz="4300">
                <a:solidFill>
                  <a:srgbClr val="201747"/>
                </a:solidFill>
              </a:defRPr>
            </a:lvl2pPr>
            <a:lvl3pPr lvl="2" algn="l">
              <a:lnSpc>
                <a:spcPct val="100000"/>
              </a:lnSpc>
              <a:spcBef>
                <a:spcPts val="0"/>
              </a:spcBef>
              <a:spcAft>
                <a:spcPts val="0"/>
              </a:spcAft>
              <a:buClr>
                <a:srgbClr val="201747"/>
              </a:buClr>
              <a:buSzPts val="4300"/>
              <a:buNone/>
              <a:defRPr sz="4300">
                <a:solidFill>
                  <a:srgbClr val="201747"/>
                </a:solidFill>
              </a:defRPr>
            </a:lvl3pPr>
            <a:lvl4pPr lvl="3" algn="l">
              <a:lnSpc>
                <a:spcPct val="100000"/>
              </a:lnSpc>
              <a:spcBef>
                <a:spcPts val="0"/>
              </a:spcBef>
              <a:spcAft>
                <a:spcPts val="0"/>
              </a:spcAft>
              <a:buClr>
                <a:srgbClr val="201747"/>
              </a:buClr>
              <a:buSzPts val="4300"/>
              <a:buNone/>
              <a:defRPr sz="4300">
                <a:solidFill>
                  <a:srgbClr val="201747"/>
                </a:solidFill>
              </a:defRPr>
            </a:lvl4pPr>
            <a:lvl5pPr lvl="4" algn="l">
              <a:lnSpc>
                <a:spcPct val="100000"/>
              </a:lnSpc>
              <a:spcBef>
                <a:spcPts val="0"/>
              </a:spcBef>
              <a:spcAft>
                <a:spcPts val="0"/>
              </a:spcAft>
              <a:buClr>
                <a:srgbClr val="201747"/>
              </a:buClr>
              <a:buSzPts val="4300"/>
              <a:buNone/>
              <a:defRPr sz="4300">
                <a:solidFill>
                  <a:srgbClr val="201747"/>
                </a:solidFill>
              </a:defRPr>
            </a:lvl5pPr>
            <a:lvl6pPr lvl="5" algn="l">
              <a:lnSpc>
                <a:spcPct val="100000"/>
              </a:lnSpc>
              <a:spcBef>
                <a:spcPts val="0"/>
              </a:spcBef>
              <a:spcAft>
                <a:spcPts val="0"/>
              </a:spcAft>
              <a:buClr>
                <a:srgbClr val="201747"/>
              </a:buClr>
              <a:buSzPts val="4300"/>
              <a:buNone/>
              <a:defRPr sz="4300">
                <a:solidFill>
                  <a:srgbClr val="201747"/>
                </a:solidFill>
              </a:defRPr>
            </a:lvl6pPr>
            <a:lvl7pPr lvl="6" algn="l">
              <a:lnSpc>
                <a:spcPct val="100000"/>
              </a:lnSpc>
              <a:spcBef>
                <a:spcPts val="0"/>
              </a:spcBef>
              <a:spcAft>
                <a:spcPts val="0"/>
              </a:spcAft>
              <a:buClr>
                <a:srgbClr val="201747"/>
              </a:buClr>
              <a:buSzPts val="4300"/>
              <a:buNone/>
              <a:defRPr sz="4300">
                <a:solidFill>
                  <a:srgbClr val="201747"/>
                </a:solidFill>
              </a:defRPr>
            </a:lvl7pPr>
            <a:lvl8pPr lvl="7" algn="l">
              <a:lnSpc>
                <a:spcPct val="100000"/>
              </a:lnSpc>
              <a:spcBef>
                <a:spcPts val="0"/>
              </a:spcBef>
              <a:spcAft>
                <a:spcPts val="0"/>
              </a:spcAft>
              <a:buClr>
                <a:srgbClr val="201747"/>
              </a:buClr>
              <a:buSzPts val="4300"/>
              <a:buNone/>
              <a:defRPr sz="4300">
                <a:solidFill>
                  <a:srgbClr val="201747"/>
                </a:solidFill>
              </a:defRPr>
            </a:lvl8pPr>
            <a:lvl9pPr lvl="8" algn="l">
              <a:lnSpc>
                <a:spcPct val="100000"/>
              </a:lnSpc>
              <a:spcBef>
                <a:spcPts val="0"/>
              </a:spcBef>
              <a:spcAft>
                <a:spcPts val="0"/>
              </a:spcAft>
              <a:buClr>
                <a:srgbClr val="201747"/>
              </a:buClr>
              <a:buSzPts val="4300"/>
              <a:buNone/>
              <a:defRPr sz="4300">
                <a:solidFill>
                  <a:srgbClr val="201747"/>
                </a:solidFill>
              </a:defRPr>
            </a:lvl9pPr>
          </a:lstStyle>
          <a:p>
            <a:endParaRPr/>
          </a:p>
        </p:txBody>
      </p:sp>
      <p:sp>
        <p:nvSpPr>
          <p:cNvPr id="359" name="Google Shape;359;p117"/>
          <p:cNvSpPr txBox="1">
            <a:spLocks noGrp="1"/>
          </p:cNvSpPr>
          <p:nvPr>
            <p:ph type="subTitle" idx="1"/>
          </p:nvPr>
        </p:nvSpPr>
        <p:spPr>
          <a:xfrm>
            <a:off x="992875" y="2187788"/>
            <a:ext cx="3463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201747"/>
              </a:buClr>
              <a:buSzPts val="1200"/>
              <a:buNone/>
              <a:defRPr sz="1200">
                <a:solidFill>
                  <a:srgbClr val="201747"/>
                </a:solidFill>
              </a:defRPr>
            </a:lvl1pPr>
            <a:lvl2pPr lvl="1" algn="l">
              <a:lnSpc>
                <a:spcPct val="115000"/>
              </a:lnSpc>
              <a:spcBef>
                <a:spcPts val="0"/>
              </a:spcBef>
              <a:spcAft>
                <a:spcPts val="0"/>
              </a:spcAft>
              <a:buClr>
                <a:srgbClr val="201747"/>
              </a:buClr>
              <a:buSzPts val="1200"/>
              <a:buNone/>
              <a:defRPr sz="1200">
                <a:solidFill>
                  <a:srgbClr val="201747"/>
                </a:solidFill>
              </a:defRPr>
            </a:lvl2pPr>
            <a:lvl3pPr lvl="2" algn="l">
              <a:lnSpc>
                <a:spcPct val="115000"/>
              </a:lnSpc>
              <a:spcBef>
                <a:spcPts val="0"/>
              </a:spcBef>
              <a:spcAft>
                <a:spcPts val="0"/>
              </a:spcAft>
              <a:buClr>
                <a:srgbClr val="201747"/>
              </a:buClr>
              <a:buSzPts val="1200"/>
              <a:buNone/>
              <a:defRPr sz="1200">
                <a:solidFill>
                  <a:srgbClr val="201747"/>
                </a:solidFill>
              </a:defRPr>
            </a:lvl3pPr>
            <a:lvl4pPr lvl="3" algn="l">
              <a:lnSpc>
                <a:spcPct val="115000"/>
              </a:lnSpc>
              <a:spcBef>
                <a:spcPts val="0"/>
              </a:spcBef>
              <a:spcAft>
                <a:spcPts val="0"/>
              </a:spcAft>
              <a:buClr>
                <a:srgbClr val="201747"/>
              </a:buClr>
              <a:buSzPts val="1200"/>
              <a:buNone/>
              <a:defRPr sz="1200">
                <a:solidFill>
                  <a:srgbClr val="201747"/>
                </a:solidFill>
              </a:defRPr>
            </a:lvl4pPr>
            <a:lvl5pPr lvl="4" algn="l">
              <a:lnSpc>
                <a:spcPct val="115000"/>
              </a:lnSpc>
              <a:spcBef>
                <a:spcPts val="0"/>
              </a:spcBef>
              <a:spcAft>
                <a:spcPts val="0"/>
              </a:spcAft>
              <a:buClr>
                <a:srgbClr val="201747"/>
              </a:buClr>
              <a:buSzPts val="1200"/>
              <a:buNone/>
              <a:defRPr sz="1200">
                <a:solidFill>
                  <a:srgbClr val="201747"/>
                </a:solidFill>
              </a:defRPr>
            </a:lvl5pPr>
            <a:lvl6pPr lvl="5" algn="l">
              <a:lnSpc>
                <a:spcPct val="115000"/>
              </a:lnSpc>
              <a:spcBef>
                <a:spcPts val="0"/>
              </a:spcBef>
              <a:spcAft>
                <a:spcPts val="0"/>
              </a:spcAft>
              <a:buClr>
                <a:srgbClr val="201747"/>
              </a:buClr>
              <a:buSzPts val="1200"/>
              <a:buNone/>
              <a:defRPr sz="1200">
                <a:solidFill>
                  <a:srgbClr val="201747"/>
                </a:solidFill>
              </a:defRPr>
            </a:lvl6pPr>
            <a:lvl7pPr lvl="6" algn="l">
              <a:lnSpc>
                <a:spcPct val="115000"/>
              </a:lnSpc>
              <a:spcBef>
                <a:spcPts val="0"/>
              </a:spcBef>
              <a:spcAft>
                <a:spcPts val="0"/>
              </a:spcAft>
              <a:buClr>
                <a:srgbClr val="201747"/>
              </a:buClr>
              <a:buSzPts val="1200"/>
              <a:buNone/>
              <a:defRPr sz="1200">
                <a:solidFill>
                  <a:srgbClr val="201747"/>
                </a:solidFill>
              </a:defRPr>
            </a:lvl7pPr>
            <a:lvl8pPr lvl="7" algn="l">
              <a:lnSpc>
                <a:spcPct val="115000"/>
              </a:lnSpc>
              <a:spcBef>
                <a:spcPts val="0"/>
              </a:spcBef>
              <a:spcAft>
                <a:spcPts val="0"/>
              </a:spcAft>
              <a:buClr>
                <a:srgbClr val="201747"/>
              </a:buClr>
              <a:buSzPts val="1200"/>
              <a:buNone/>
              <a:defRPr sz="1200">
                <a:solidFill>
                  <a:srgbClr val="201747"/>
                </a:solidFill>
              </a:defRPr>
            </a:lvl8pPr>
            <a:lvl9pPr lvl="8" algn="l">
              <a:lnSpc>
                <a:spcPct val="115000"/>
              </a:lnSpc>
              <a:spcBef>
                <a:spcPts val="0"/>
              </a:spcBef>
              <a:spcAft>
                <a:spcPts val="0"/>
              </a:spcAft>
              <a:buClr>
                <a:srgbClr val="201747"/>
              </a:buClr>
              <a:buSzPts val="1200"/>
              <a:buNone/>
              <a:defRPr sz="1200">
                <a:solidFill>
                  <a:srgbClr val="201747"/>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2">
  <p:cSld name="SECTION_HEADER_1_1">
    <p:bg>
      <p:bgPr>
        <a:solidFill>
          <a:srgbClr val="B2E0E0"/>
        </a:solidFill>
        <a:effectLst/>
      </p:bgPr>
    </p:bg>
    <p:spTree>
      <p:nvGrpSpPr>
        <p:cNvPr id="1" name="Shape 360"/>
        <p:cNvGrpSpPr/>
        <p:nvPr/>
      </p:nvGrpSpPr>
      <p:grpSpPr>
        <a:xfrm>
          <a:off x="0" y="0"/>
          <a:ext cx="0" cy="0"/>
          <a:chOff x="0" y="0"/>
          <a:chExt cx="0" cy="0"/>
        </a:xfrm>
      </p:grpSpPr>
      <p:sp>
        <p:nvSpPr>
          <p:cNvPr id="361" name="Google Shape;361;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2" name="Google Shape;362;p118"/>
          <p:cNvPicPr preferRelativeResize="0"/>
          <p:nvPr/>
        </p:nvPicPr>
        <p:blipFill rotWithShape="1">
          <a:blip r:embed="rId2">
            <a:alphaModFix/>
          </a:blip>
          <a:srcRect/>
          <a:stretch/>
        </p:blipFill>
        <p:spPr>
          <a:xfrm>
            <a:off x="7946876" y="4159724"/>
            <a:ext cx="921999" cy="745527"/>
          </a:xfrm>
          <a:prstGeom prst="rect">
            <a:avLst/>
          </a:prstGeom>
          <a:noFill/>
          <a:ln>
            <a:noFill/>
          </a:ln>
        </p:spPr>
      </p:pic>
      <p:sp>
        <p:nvSpPr>
          <p:cNvPr id="363" name="Google Shape;363;p118"/>
          <p:cNvSpPr txBox="1">
            <a:spLocks noGrp="1"/>
          </p:cNvSpPr>
          <p:nvPr>
            <p:ph type="title"/>
          </p:nvPr>
        </p:nvSpPr>
        <p:spPr>
          <a:xfrm>
            <a:off x="992875" y="2349413"/>
            <a:ext cx="4347000" cy="60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4300"/>
              <a:buNone/>
              <a:defRPr sz="4300">
                <a:solidFill>
                  <a:srgbClr val="201747"/>
                </a:solidFill>
              </a:defRPr>
            </a:lvl1pPr>
            <a:lvl2pPr lvl="1" algn="l">
              <a:lnSpc>
                <a:spcPct val="100000"/>
              </a:lnSpc>
              <a:spcBef>
                <a:spcPts val="0"/>
              </a:spcBef>
              <a:spcAft>
                <a:spcPts val="0"/>
              </a:spcAft>
              <a:buClr>
                <a:srgbClr val="201747"/>
              </a:buClr>
              <a:buSzPts val="4300"/>
              <a:buNone/>
              <a:defRPr sz="4300">
                <a:solidFill>
                  <a:srgbClr val="201747"/>
                </a:solidFill>
              </a:defRPr>
            </a:lvl2pPr>
            <a:lvl3pPr lvl="2" algn="l">
              <a:lnSpc>
                <a:spcPct val="100000"/>
              </a:lnSpc>
              <a:spcBef>
                <a:spcPts val="0"/>
              </a:spcBef>
              <a:spcAft>
                <a:spcPts val="0"/>
              </a:spcAft>
              <a:buClr>
                <a:srgbClr val="201747"/>
              </a:buClr>
              <a:buSzPts val="4300"/>
              <a:buNone/>
              <a:defRPr sz="4300">
                <a:solidFill>
                  <a:srgbClr val="201747"/>
                </a:solidFill>
              </a:defRPr>
            </a:lvl3pPr>
            <a:lvl4pPr lvl="3" algn="l">
              <a:lnSpc>
                <a:spcPct val="100000"/>
              </a:lnSpc>
              <a:spcBef>
                <a:spcPts val="0"/>
              </a:spcBef>
              <a:spcAft>
                <a:spcPts val="0"/>
              </a:spcAft>
              <a:buClr>
                <a:srgbClr val="201747"/>
              </a:buClr>
              <a:buSzPts val="4300"/>
              <a:buNone/>
              <a:defRPr sz="4300">
                <a:solidFill>
                  <a:srgbClr val="201747"/>
                </a:solidFill>
              </a:defRPr>
            </a:lvl4pPr>
            <a:lvl5pPr lvl="4" algn="l">
              <a:lnSpc>
                <a:spcPct val="100000"/>
              </a:lnSpc>
              <a:spcBef>
                <a:spcPts val="0"/>
              </a:spcBef>
              <a:spcAft>
                <a:spcPts val="0"/>
              </a:spcAft>
              <a:buClr>
                <a:srgbClr val="201747"/>
              </a:buClr>
              <a:buSzPts val="4300"/>
              <a:buNone/>
              <a:defRPr sz="4300">
                <a:solidFill>
                  <a:srgbClr val="201747"/>
                </a:solidFill>
              </a:defRPr>
            </a:lvl5pPr>
            <a:lvl6pPr lvl="5" algn="l">
              <a:lnSpc>
                <a:spcPct val="100000"/>
              </a:lnSpc>
              <a:spcBef>
                <a:spcPts val="0"/>
              </a:spcBef>
              <a:spcAft>
                <a:spcPts val="0"/>
              </a:spcAft>
              <a:buClr>
                <a:srgbClr val="201747"/>
              </a:buClr>
              <a:buSzPts val="4300"/>
              <a:buNone/>
              <a:defRPr sz="4300">
                <a:solidFill>
                  <a:srgbClr val="201747"/>
                </a:solidFill>
              </a:defRPr>
            </a:lvl6pPr>
            <a:lvl7pPr lvl="6" algn="l">
              <a:lnSpc>
                <a:spcPct val="100000"/>
              </a:lnSpc>
              <a:spcBef>
                <a:spcPts val="0"/>
              </a:spcBef>
              <a:spcAft>
                <a:spcPts val="0"/>
              </a:spcAft>
              <a:buClr>
                <a:srgbClr val="201747"/>
              </a:buClr>
              <a:buSzPts val="4300"/>
              <a:buNone/>
              <a:defRPr sz="4300">
                <a:solidFill>
                  <a:srgbClr val="201747"/>
                </a:solidFill>
              </a:defRPr>
            </a:lvl7pPr>
            <a:lvl8pPr lvl="7" algn="l">
              <a:lnSpc>
                <a:spcPct val="100000"/>
              </a:lnSpc>
              <a:spcBef>
                <a:spcPts val="0"/>
              </a:spcBef>
              <a:spcAft>
                <a:spcPts val="0"/>
              </a:spcAft>
              <a:buClr>
                <a:srgbClr val="201747"/>
              </a:buClr>
              <a:buSzPts val="4300"/>
              <a:buNone/>
              <a:defRPr sz="4300">
                <a:solidFill>
                  <a:srgbClr val="201747"/>
                </a:solidFill>
              </a:defRPr>
            </a:lvl8pPr>
            <a:lvl9pPr lvl="8" algn="l">
              <a:lnSpc>
                <a:spcPct val="100000"/>
              </a:lnSpc>
              <a:spcBef>
                <a:spcPts val="0"/>
              </a:spcBef>
              <a:spcAft>
                <a:spcPts val="0"/>
              </a:spcAft>
              <a:buClr>
                <a:srgbClr val="201747"/>
              </a:buClr>
              <a:buSzPts val="4300"/>
              <a:buNone/>
              <a:defRPr sz="4300">
                <a:solidFill>
                  <a:srgbClr val="201747"/>
                </a:solidFill>
              </a:defRPr>
            </a:lvl9pPr>
          </a:lstStyle>
          <a:p>
            <a:endParaRPr/>
          </a:p>
        </p:txBody>
      </p:sp>
      <p:sp>
        <p:nvSpPr>
          <p:cNvPr id="364" name="Google Shape;364;p118"/>
          <p:cNvSpPr txBox="1">
            <a:spLocks noGrp="1"/>
          </p:cNvSpPr>
          <p:nvPr>
            <p:ph type="subTitle" idx="1"/>
          </p:nvPr>
        </p:nvSpPr>
        <p:spPr>
          <a:xfrm>
            <a:off x="992875" y="2187788"/>
            <a:ext cx="3463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201747"/>
              </a:buClr>
              <a:buSzPts val="1200"/>
              <a:buNone/>
              <a:defRPr sz="1200">
                <a:solidFill>
                  <a:srgbClr val="201747"/>
                </a:solidFill>
              </a:defRPr>
            </a:lvl1pPr>
            <a:lvl2pPr lvl="1" algn="l">
              <a:lnSpc>
                <a:spcPct val="115000"/>
              </a:lnSpc>
              <a:spcBef>
                <a:spcPts val="0"/>
              </a:spcBef>
              <a:spcAft>
                <a:spcPts val="0"/>
              </a:spcAft>
              <a:buClr>
                <a:srgbClr val="201747"/>
              </a:buClr>
              <a:buSzPts val="1200"/>
              <a:buNone/>
              <a:defRPr sz="1200">
                <a:solidFill>
                  <a:srgbClr val="201747"/>
                </a:solidFill>
              </a:defRPr>
            </a:lvl2pPr>
            <a:lvl3pPr lvl="2" algn="l">
              <a:lnSpc>
                <a:spcPct val="115000"/>
              </a:lnSpc>
              <a:spcBef>
                <a:spcPts val="0"/>
              </a:spcBef>
              <a:spcAft>
                <a:spcPts val="0"/>
              </a:spcAft>
              <a:buClr>
                <a:srgbClr val="201747"/>
              </a:buClr>
              <a:buSzPts val="1200"/>
              <a:buNone/>
              <a:defRPr sz="1200">
                <a:solidFill>
                  <a:srgbClr val="201747"/>
                </a:solidFill>
              </a:defRPr>
            </a:lvl3pPr>
            <a:lvl4pPr lvl="3" algn="l">
              <a:lnSpc>
                <a:spcPct val="115000"/>
              </a:lnSpc>
              <a:spcBef>
                <a:spcPts val="0"/>
              </a:spcBef>
              <a:spcAft>
                <a:spcPts val="0"/>
              </a:spcAft>
              <a:buClr>
                <a:srgbClr val="201747"/>
              </a:buClr>
              <a:buSzPts val="1200"/>
              <a:buNone/>
              <a:defRPr sz="1200">
                <a:solidFill>
                  <a:srgbClr val="201747"/>
                </a:solidFill>
              </a:defRPr>
            </a:lvl4pPr>
            <a:lvl5pPr lvl="4" algn="l">
              <a:lnSpc>
                <a:spcPct val="115000"/>
              </a:lnSpc>
              <a:spcBef>
                <a:spcPts val="0"/>
              </a:spcBef>
              <a:spcAft>
                <a:spcPts val="0"/>
              </a:spcAft>
              <a:buClr>
                <a:srgbClr val="201747"/>
              </a:buClr>
              <a:buSzPts val="1200"/>
              <a:buNone/>
              <a:defRPr sz="1200">
                <a:solidFill>
                  <a:srgbClr val="201747"/>
                </a:solidFill>
              </a:defRPr>
            </a:lvl5pPr>
            <a:lvl6pPr lvl="5" algn="l">
              <a:lnSpc>
                <a:spcPct val="115000"/>
              </a:lnSpc>
              <a:spcBef>
                <a:spcPts val="0"/>
              </a:spcBef>
              <a:spcAft>
                <a:spcPts val="0"/>
              </a:spcAft>
              <a:buClr>
                <a:srgbClr val="201747"/>
              </a:buClr>
              <a:buSzPts val="1200"/>
              <a:buNone/>
              <a:defRPr sz="1200">
                <a:solidFill>
                  <a:srgbClr val="201747"/>
                </a:solidFill>
              </a:defRPr>
            </a:lvl6pPr>
            <a:lvl7pPr lvl="6" algn="l">
              <a:lnSpc>
                <a:spcPct val="115000"/>
              </a:lnSpc>
              <a:spcBef>
                <a:spcPts val="0"/>
              </a:spcBef>
              <a:spcAft>
                <a:spcPts val="0"/>
              </a:spcAft>
              <a:buClr>
                <a:srgbClr val="201747"/>
              </a:buClr>
              <a:buSzPts val="1200"/>
              <a:buNone/>
              <a:defRPr sz="1200">
                <a:solidFill>
                  <a:srgbClr val="201747"/>
                </a:solidFill>
              </a:defRPr>
            </a:lvl7pPr>
            <a:lvl8pPr lvl="7" algn="l">
              <a:lnSpc>
                <a:spcPct val="115000"/>
              </a:lnSpc>
              <a:spcBef>
                <a:spcPts val="0"/>
              </a:spcBef>
              <a:spcAft>
                <a:spcPts val="0"/>
              </a:spcAft>
              <a:buClr>
                <a:srgbClr val="201747"/>
              </a:buClr>
              <a:buSzPts val="1200"/>
              <a:buNone/>
              <a:defRPr sz="1200">
                <a:solidFill>
                  <a:srgbClr val="201747"/>
                </a:solidFill>
              </a:defRPr>
            </a:lvl8pPr>
            <a:lvl9pPr lvl="8" algn="l">
              <a:lnSpc>
                <a:spcPct val="115000"/>
              </a:lnSpc>
              <a:spcBef>
                <a:spcPts val="0"/>
              </a:spcBef>
              <a:spcAft>
                <a:spcPts val="0"/>
              </a:spcAft>
              <a:buClr>
                <a:srgbClr val="201747"/>
              </a:buClr>
              <a:buSzPts val="1200"/>
              <a:buNone/>
              <a:defRPr sz="1200">
                <a:solidFill>
                  <a:srgbClr val="201747"/>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3">
  <p:cSld name="SECTION_HEADER_1_1_1">
    <p:bg>
      <p:bgPr>
        <a:solidFill>
          <a:srgbClr val="37563E"/>
        </a:solidFill>
        <a:effectLst/>
      </p:bgPr>
    </p:bg>
    <p:spTree>
      <p:nvGrpSpPr>
        <p:cNvPr id="1" name="Shape 365"/>
        <p:cNvGrpSpPr/>
        <p:nvPr/>
      </p:nvGrpSpPr>
      <p:grpSpPr>
        <a:xfrm>
          <a:off x="0" y="0"/>
          <a:ext cx="0" cy="0"/>
          <a:chOff x="0" y="0"/>
          <a:chExt cx="0" cy="0"/>
        </a:xfrm>
      </p:grpSpPr>
      <p:sp>
        <p:nvSpPr>
          <p:cNvPr id="366" name="Google Shape;366;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7" name="Google Shape;367;p119"/>
          <p:cNvPicPr preferRelativeResize="0"/>
          <p:nvPr/>
        </p:nvPicPr>
        <p:blipFill rotWithShape="1">
          <a:blip r:embed="rId2">
            <a:alphaModFix/>
          </a:blip>
          <a:srcRect/>
          <a:stretch/>
        </p:blipFill>
        <p:spPr>
          <a:xfrm>
            <a:off x="7946876" y="4159724"/>
            <a:ext cx="921999" cy="745527"/>
          </a:xfrm>
          <a:prstGeom prst="rect">
            <a:avLst/>
          </a:prstGeom>
          <a:noFill/>
          <a:ln>
            <a:noFill/>
          </a:ln>
        </p:spPr>
      </p:pic>
      <p:sp>
        <p:nvSpPr>
          <p:cNvPr id="368" name="Google Shape;368;p119"/>
          <p:cNvSpPr txBox="1">
            <a:spLocks noGrp="1"/>
          </p:cNvSpPr>
          <p:nvPr>
            <p:ph type="title"/>
          </p:nvPr>
        </p:nvSpPr>
        <p:spPr>
          <a:xfrm>
            <a:off x="992875" y="2349413"/>
            <a:ext cx="4347000" cy="60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4A71D"/>
              </a:buClr>
              <a:buSzPts val="4300"/>
              <a:buNone/>
              <a:defRPr sz="4300">
                <a:solidFill>
                  <a:srgbClr val="F4A71D"/>
                </a:solidFill>
              </a:defRPr>
            </a:lvl1pPr>
            <a:lvl2pPr lvl="1" algn="l">
              <a:lnSpc>
                <a:spcPct val="100000"/>
              </a:lnSpc>
              <a:spcBef>
                <a:spcPts val="0"/>
              </a:spcBef>
              <a:spcAft>
                <a:spcPts val="0"/>
              </a:spcAft>
              <a:buSzPts val="4300"/>
              <a:buNone/>
              <a:defRPr sz="4300"/>
            </a:lvl2pPr>
            <a:lvl3pPr lvl="2" algn="l">
              <a:lnSpc>
                <a:spcPct val="100000"/>
              </a:lnSpc>
              <a:spcBef>
                <a:spcPts val="0"/>
              </a:spcBef>
              <a:spcAft>
                <a:spcPts val="0"/>
              </a:spcAft>
              <a:buSzPts val="4300"/>
              <a:buNone/>
              <a:defRPr sz="4300"/>
            </a:lvl3pPr>
            <a:lvl4pPr lvl="3" algn="l">
              <a:lnSpc>
                <a:spcPct val="100000"/>
              </a:lnSpc>
              <a:spcBef>
                <a:spcPts val="0"/>
              </a:spcBef>
              <a:spcAft>
                <a:spcPts val="0"/>
              </a:spcAft>
              <a:buSzPts val="4300"/>
              <a:buNone/>
              <a:defRPr sz="4300"/>
            </a:lvl4pPr>
            <a:lvl5pPr lvl="4" algn="l">
              <a:lnSpc>
                <a:spcPct val="100000"/>
              </a:lnSpc>
              <a:spcBef>
                <a:spcPts val="0"/>
              </a:spcBef>
              <a:spcAft>
                <a:spcPts val="0"/>
              </a:spcAft>
              <a:buSzPts val="4300"/>
              <a:buNone/>
              <a:defRPr sz="4300"/>
            </a:lvl5pPr>
            <a:lvl6pPr lvl="5" algn="l">
              <a:lnSpc>
                <a:spcPct val="100000"/>
              </a:lnSpc>
              <a:spcBef>
                <a:spcPts val="0"/>
              </a:spcBef>
              <a:spcAft>
                <a:spcPts val="0"/>
              </a:spcAft>
              <a:buSzPts val="4300"/>
              <a:buNone/>
              <a:defRPr sz="4300"/>
            </a:lvl6pPr>
            <a:lvl7pPr lvl="6" algn="l">
              <a:lnSpc>
                <a:spcPct val="100000"/>
              </a:lnSpc>
              <a:spcBef>
                <a:spcPts val="0"/>
              </a:spcBef>
              <a:spcAft>
                <a:spcPts val="0"/>
              </a:spcAft>
              <a:buSzPts val="4300"/>
              <a:buNone/>
              <a:defRPr sz="4300"/>
            </a:lvl7pPr>
            <a:lvl8pPr lvl="7" algn="l">
              <a:lnSpc>
                <a:spcPct val="100000"/>
              </a:lnSpc>
              <a:spcBef>
                <a:spcPts val="0"/>
              </a:spcBef>
              <a:spcAft>
                <a:spcPts val="0"/>
              </a:spcAft>
              <a:buSzPts val="4300"/>
              <a:buNone/>
              <a:defRPr sz="4300"/>
            </a:lvl8pPr>
            <a:lvl9pPr lvl="8" algn="l">
              <a:lnSpc>
                <a:spcPct val="100000"/>
              </a:lnSpc>
              <a:spcBef>
                <a:spcPts val="0"/>
              </a:spcBef>
              <a:spcAft>
                <a:spcPts val="0"/>
              </a:spcAft>
              <a:buSzPts val="4300"/>
              <a:buNone/>
              <a:defRPr sz="4300"/>
            </a:lvl9pPr>
          </a:lstStyle>
          <a:p>
            <a:endParaRPr/>
          </a:p>
        </p:txBody>
      </p:sp>
      <p:sp>
        <p:nvSpPr>
          <p:cNvPr id="369" name="Google Shape;369;p119"/>
          <p:cNvSpPr txBox="1">
            <a:spLocks noGrp="1"/>
          </p:cNvSpPr>
          <p:nvPr>
            <p:ph type="subTitle" idx="1"/>
          </p:nvPr>
        </p:nvSpPr>
        <p:spPr>
          <a:xfrm>
            <a:off x="992875" y="2187788"/>
            <a:ext cx="3463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F4A71D"/>
              </a:buClr>
              <a:buSzPts val="1200"/>
              <a:buNone/>
              <a:defRPr sz="1200">
                <a:solidFill>
                  <a:srgbClr val="F4A71D"/>
                </a:solidFill>
              </a:defRPr>
            </a:lvl1pPr>
            <a:lvl2pPr lvl="1" algn="l">
              <a:lnSpc>
                <a:spcPct val="115000"/>
              </a:lnSpc>
              <a:spcBef>
                <a:spcPts val="0"/>
              </a:spcBef>
              <a:spcAft>
                <a:spcPts val="0"/>
              </a:spcAft>
              <a:buClr>
                <a:srgbClr val="F4A71D"/>
              </a:buClr>
              <a:buSzPts val="1200"/>
              <a:buNone/>
              <a:defRPr sz="1200">
                <a:solidFill>
                  <a:srgbClr val="F4A71D"/>
                </a:solidFill>
              </a:defRPr>
            </a:lvl2pPr>
            <a:lvl3pPr lvl="2" algn="l">
              <a:lnSpc>
                <a:spcPct val="115000"/>
              </a:lnSpc>
              <a:spcBef>
                <a:spcPts val="0"/>
              </a:spcBef>
              <a:spcAft>
                <a:spcPts val="0"/>
              </a:spcAft>
              <a:buClr>
                <a:srgbClr val="F4A71D"/>
              </a:buClr>
              <a:buSzPts val="1200"/>
              <a:buNone/>
              <a:defRPr sz="1200">
                <a:solidFill>
                  <a:srgbClr val="F4A71D"/>
                </a:solidFill>
              </a:defRPr>
            </a:lvl3pPr>
            <a:lvl4pPr lvl="3" algn="l">
              <a:lnSpc>
                <a:spcPct val="115000"/>
              </a:lnSpc>
              <a:spcBef>
                <a:spcPts val="0"/>
              </a:spcBef>
              <a:spcAft>
                <a:spcPts val="0"/>
              </a:spcAft>
              <a:buClr>
                <a:srgbClr val="F4A71D"/>
              </a:buClr>
              <a:buSzPts val="1200"/>
              <a:buNone/>
              <a:defRPr sz="1200">
                <a:solidFill>
                  <a:srgbClr val="F4A71D"/>
                </a:solidFill>
              </a:defRPr>
            </a:lvl4pPr>
            <a:lvl5pPr lvl="4" algn="l">
              <a:lnSpc>
                <a:spcPct val="115000"/>
              </a:lnSpc>
              <a:spcBef>
                <a:spcPts val="0"/>
              </a:spcBef>
              <a:spcAft>
                <a:spcPts val="0"/>
              </a:spcAft>
              <a:buClr>
                <a:srgbClr val="F4A71D"/>
              </a:buClr>
              <a:buSzPts val="1200"/>
              <a:buNone/>
              <a:defRPr sz="1200">
                <a:solidFill>
                  <a:srgbClr val="F4A71D"/>
                </a:solidFill>
              </a:defRPr>
            </a:lvl5pPr>
            <a:lvl6pPr lvl="5" algn="l">
              <a:lnSpc>
                <a:spcPct val="115000"/>
              </a:lnSpc>
              <a:spcBef>
                <a:spcPts val="0"/>
              </a:spcBef>
              <a:spcAft>
                <a:spcPts val="0"/>
              </a:spcAft>
              <a:buClr>
                <a:srgbClr val="F4A71D"/>
              </a:buClr>
              <a:buSzPts val="1200"/>
              <a:buNone/>
              <a:defRPr sz="1200">
                <a:solidFill>
                  <a:srgbClr val="F4A71D"/>
                </a:solidFill>
              </a:defRPr>
            </a:lvl6pPr>
            <a:lvl7pPr lvl="6" algn="l">
              <a:lnSpc>
                <a:spcPct val="115000"/>
              </a:lnSpc>
              <a:spcBef>
                <a:spcPts val="0"/>
              </a:spcBef>
              <a:spcAft>
                <a:spcPts val="0"/>
              </a:spcAft>
              <a:buClr>
                <a:srgbClr val="F4A71D"/>
              </a:buClr>
              <a:buSzPts val="1200"/>
              <a:buNone/>
              <a:defRPr sz="1200">
                <a:solidFill>
                  <a:srgbClr val="F4A71D"/>
                </a:solidFill>
              </a:defRPr>
            </a:lvl7pPr>
            <a:lvl8pPr lvl="7" algn="l">
              <a:lnSpc>
                <a:spcPct val="115000"/>
              </a:lnSpc>
              <a:spcBef>
                <a:spcPts val="0"/>
              </a:spcBef>
              <a:spcAft>
                <a:spcPts val="0"/>
              </a:spcAft>
              <a:buClr>
                <a:srgbClr val="F4A71D"/>
              </a:buClr>
              <a:buSzPts val="1200"/>
              <a:buNone/>
              <a:defRPr sz="1200">
                <a:solidFill>
                  <a:srgbClr val="F4A71D"/>
                </a:solidFill>
              </a:defRPr>
            </a:lvl8pPr>
            <a:lvl9pPr lvl="8" algn="l">
              <a:lnSpc>
                <a:spcPct val="115000"/>
              </a:lnSpc>
              <a:spcBef>
                <a:spcPts val="0"/>
              </a:spcBef>
              <a:spcAft>
                <a:spcPts val="0"/>
              </a:spcAft>
              <a:buClr>
                <a:srgbClr val="F4A71D"/>
              </a:buClr>
              <a:buSzPts val="1200"/>
              <a:buNone/>
              <a:defRPr sz="1200">
                <a:solidFill>
                  <a:srgbClr val="F4A71D"/>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Agenda">
  <p:cSld name="TITLE_AND_BODY_1">
    <p:spTree>
      <p:nvGrpSpPr>
        <p:cNvPr id="1" name="Shape 370"/>
        <p:cNvGrpSpPr/>
        <p:nvPr/>
      </p:nvGrpSpPr>
      <p:grpSpPr>
        <a:xfrm>
          <a:off x="0" y="0"/>
          <a:ext cx="0" cy="0"/>
          <a:chOff x="0" y="0"/>
          <a:chExt cx="0" cy="0"/>
        </a:xfrm>
      </p:grpSpPr>
      <p:sp>
        <p:nvSpPr>
          <p:cNvPr id="371" name="Google Shape;371;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2" name="Google Shape;372;p120"/>
          <p:cNvPicPr preferRelativeResize="0"/>
          <p:nvPr/>
        </p:nvPicPr>
        <p:blipFill rotWithShape="1">
          <a:blip r:embed="rId2">
            <a:alphaModFix/>
          </a:blip>
          <a:srcRect/>
          <a:stretch/>
        </p:blipFill>
        <p:spPr>
          <a:xfrm>
            <a:off x="7946876" y="4159724"/>
            <a:ext cx="921999" cy="745527"/>
          </a:xfrm>
          <a:prstGeom prst="rect">
            <a:avLst/>
          </a:prstGeom>
          <a:noFill/>
          <a:ln>
            <a:noFill/>
          </a:ln>
        </p:spPr>
      </p:pic>
      <p:sp>
        <p:nvSpPr>
          <p:cNvPr id="373" name="Google Shape;373;p120"/>
          <p:cNvSpPr txBox="1">
            <a:spLocks noGrp="1"/>
          </p:cNvSpPr>
          <p:nvPr>
            <p:ph type="title"/>
          </p:nvPr>
        </p:nvSpPr>
        <p:spPr>
          <a:xfrm>
            <a:off x="912075" y="816800"/>
            <a:ext cx="3879300" cy="715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25623"/>
              </a:buClr>
              <a:buSzPts val="6000"/>
              <a:buNone/>
              <a:defRPr sz="6000">
                <a:solidFill>
                  <a:srgbClr val="F25623"/>
                </a:solidFill>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374" name="Google Shape;374;p120"/>
          <p:cNvSpPr txBox="1">
            <a:spLocks noGrp="1"/>
          </p:cNvSpPr>
          <p:nvPr>
            <p:ph type="body" idx="1"/>
          </p:nvPr>
        </p:nvSpPr>
        <p:spPr>
          <a:xfrm>
            <a:off x="854350" y="2883425"/>
            <a:ext cx="3810000" cy="1500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F05825"/>
              </a:buClr>
              <a:buSzPts val="1800"/>
              <a:buChar char="●"/>
              <a:defRPr>
                <a:solidFill>
                  <a:srgbClr val="F05825"/>
                </a:solidFill>
              </a:defRPr>
            </a:lvl1pPr>
            <a:lvl2pPr marL="914400" lvl="1" indent="-317500" algn="l">
              <a:lnSpc>
                <a:spcPct val="115000"/>
              </a:lnSpc>
              <a:spcBef>
                <a:spcPts val="0"/>
              </a:spcBef>
              <a:spcAft>
                <a:spcPts val="0"/>
              </a:spcAft>
              <a:buClr>
                <a:srgbClr val="F05825"/>
              </a:buClr>
              <a:buSzPts val="1400"/>
              <a:buChar char="○"/>
              <a:defRPr>
                <a:solidFill>
                  <a:srgbClr val="F05825"/>
                </a:solidFill>
              </a:defRPr>
            </a:lvl2pPr>
            <a:lvl3pPr marL="1371600" lvl="2" indent="-317500" algn="l">
              <a:lnSpc>
                <a:spcPct val="115000"/>
              </a:lnSpc>
              <a:spcBef>
                <a:spcPts val="0"/>
              </a:spcBef>
              <a:spcAft>
                <a:spcPts val="0"/>
              </a:spcAft>
              <a:buClr>
                <a:srgbClr val="F05825"/>
              </a:buClr>
              <a:buSzPts val="1400"/>
              <a:buChar char="■"/>
              <a:defRPr>
                <a:solidFill>
                  <a:srgbClr val="F05825"/>
                </a:solidFill>
              </a:defRPr>
            </a:lvl3pPr>
            <a:lvl4pPr marL="1828800" lvl="3" indent="-317500" algn="l">
              <a:lnSpc>
                <a:spcPct val="115000"/>
              </a:lnSpc>
              <a:spcBef>
                <a:spcPts val="0"/>
              </a:spcBef>
              <a:spcAft>
                <a:spcPts val="0"/>
              </a:spcAft>
              <a:buClr>
                <a:srgbClr val="F05825"/>
              </a:buClr>
              <a:buSzPts val="1400"/>
              <a:buChar char="●"/>
              <a:defRPr>
                <a:solidFill>
                  <a:srgbClr val="F05825"/>
                </a:solidFill>
              </a:defRPr>
            </a:lvl4pPr>
            <a:lvl5pPr marL="2286000" lvl="4" indent="-317500" algn="l">
              <a:lnSpc>
                <a:spcPct val="115000"/>
              </a:lnSpc>
              <a:spcBef>
                <a:spcPts val="0"/>
              </a:spcBef>
              <a:spcAft>
                <a:spcPts val="0"/>
              </a:spcAft>
              <a:buClr>
                <a:srgbClr val="F05825"/>
              </a:buClr>
              <a:buSzPts val="1400"/>
              <a:buChar char="○"/>
              <a:defRPr>
                <a:solidFill>
                  <a:srgbClr val="F05825"/>
                </a:solidFill>
              </a:defRPr>
            </a:lvl5pPr>
            <a:lvl6pPr marL="2743200" lvl="5" indent="-317500" algn="l">
              <a:lnSpc>
                <a:spcPct val="115000"/>
              </a:lnSpc>
              <a:spcBef>
                <a:spcPts val="0"/>
              </a:spcBef>
              <a:spcAft>
                <a:spcPts val="0"/>
              </a:spcAft>
              <a:buClr>
                <a:srgbClr val="F05825"/>
              </a:buClr>
              <a:buSzPts val="1400"/>
              <a:buChar char="■"/>
              <a:defRPr>
                <a:solidFill>
                  <a:srgbClr val="F05825"/>
                </a:solidFill>
              </a:defRPr>
            </a:lvl6pPr>
            <a:lvl7pPr marL="3200400" lvl="6" indent="-317500" algn="l">
              <a:lnSpc>
                <a:spcPct val="115000"/>
              </a:lnSpc>
              <a:spcBef>
                <a:spcPts val="0"/>
              </a:spcBef>
              <a:spcAft>
                <a:spcPts val="0"/>
              </a:spcAft>
              <a:buClr>
                <a:srgbClr val="F05825"/>
              </a:buClr>
              <a:buSzPts val="1400"/>
              <a:buChar char="●"/>
              <a:defRPr>
                <a:solidFill>
                  <a:srgbClr val="F05825"/>
                </a:solidFill>
              </a:defRPr>
            </a:lvl7pPr>
            <a:lvl8pPr marL="3657600" lvl="7" indent="-317500" algn="l">
              <a:lnSpc>
                <a:spcPct val="115000"/>
              </a:lnSpc>
              <a:spcBef>
                <a:spcPts val="0"/>
              </a:spcBef>
              <a:spcAft>
                <a:spcPts val="0"/>
              </a:spcAft>
              <a:buClr>
                <a:srgbClr val="F05825"/>
              </a:buClr>
              <a:buSzPts val="1400"/>
              <a:buChar char="○"/>
              <a:defRPr>
                <a:solidFill>
                  <a:srgbClr val="F05825"/>
                </a:solidFill>
              </a:defRPr>
            </a:lvl8pPr>
            <a:lvl9pPr marL="4114800" lvl="8" indent="-317500" algn="l">
              <a:lnSpc>
                <a:spcPct val="115000"/>
              </a:lnSpc>
              <a:spcBef>
                <a:spcPts val="0"/>
              </a:spcBef>
              <a:spcAft>
                <a:spcPts val="0"/>
              </a:spcAft>
              <a:buClr>
                <a:srgbClr val="F05825"/>
              </a:buClr>
              <a:buSzPts val="1400"/>
              <a:buChar char="■"/>
              <a:defRPr>
                <a:solidFill>
                  <a:srgbClr val="F05825"/>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Agenda 2">
  <p:cSld name="TITLE_AND_BODY_1_1">
    <p:spTree>
      <p:nvGrpSpPr>
        <p:cNvPr id="1" name="Shape 375"/>
        <p:cNvGrpSpPr/>
        <p:nvPr/>
      </p:nvGrpSpPr>
      <p:grpSpPr>
        <a:xfrm>
          <a:off x="0" y="0"/>
          <a:ext cx="0" cy="0"/>
          <a:chOff x="0" y="0"/>
          <a:chExt cx="0" cy="0"/>
        </a:xfrm>
      </p:grpSpPr>
      <p:sp>
        <p:nvSpPr>
          <p:cNvPr id="376" name="Google Shape;376;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7" name="Google Shape;377;p121"/>
          <p:cNvPicPr preferRelativeResize="0"/>
          <p:nvPr/>
        </p:nvPicPr>
        <p:blipFill rotWithShape="1">
          <a:blip r:embed="rId2">
            <a:alphaModFix/>
          </a:blip>
          <a:srcRect/>
          <a:stretch/>
        </p:blipFill>
        <p:spPr>
          <a:xfrm>
            <a:off x="7946876" y="4159724"/>
            <a:ext cx="921999" cy="745527"/>
          </a:xfrm>
          <a:prstGeom prst="rect">
            <a:avLst/>
          </a:prstGeom>
          <a:noFill/>
          <a:ln>
            <a:noFill/>
          </a:ln>
        </p:spPr>
      </p:pic>
      <p:sp>
        <p:nvSpPr>
          <p:cNvPr id="378" name="Google Shape;378;p121"/>
          <p:cNvSpPr txBox="1">
            <a:spLocks noGrp="1"/>
          </p:cNvSpPr>
          <p:nvPr>
            <p:ph type="title"/>
          </p:nvPr>
        </p:nvSpPr>
        <p:spPr>
          <a:xfrm>
            <a:off x="912075" y="816800"/>
            <a:ext cx="3879300" cy="715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6000"/>
              <a:buNone/>
              <a:defRPr sz="6000">
                <a:solidFill>
                  <a:srgbClr val="201747"/>
                </a:solidFill>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379" name="Google Shape;379;p121"/>
          <p:cNvSpPr txBox="1">
            <a:spLocks noGrp="1"/>
          </p:cNvSpPr>
          <p:nvPr>
            <p:ph type="body" idx="1"/>
          </p:nvPr>
        </p:nvSpPr>
        <p:spPr>
          <a:xfrm>
            <a:off x="854350" y="2883425"/>
            <a:ext cx="3810000" cy="1500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201747"/>
              </a:buClr>
              <a:buSzPts val="1800"/>
              <a:buChar char="●"/>
              <a:defRPr>
                <a:solidFill>
                  <a:srgbClr val="201747"/>
                </a:solidFill>
              </a:defRPr>
            </a:lvl1pPr>
            <a:lvl2pPr marL="914400" lvl="1" indent="-317500" algn="l">
              <a:lnSpc>
                <a:spcPct val="115000"/>
              </a:lnSpc>
              <a:spcBef>
                <a:spcPts val="0"/>
              </a:spcBef>
              <a:spcAft>
                <a:spcPts val="0"/>
              </a:spcAft>
              <a:buClr>
                <a:srgbClr val="201747"/>
              </a:buClr>
              <a:buSzPts val="1400"/>
              <a:buChar char="○"/>
              <a:defRPr>
                <a:solidFill>
                  <a:srgbClr val="201747"/>
                </a:solidFill>
              </a:defRPr>
            </a:lvl2pPr>
            <a:lvl3pPr marL="1371600" lvl="2" indent="-317500" algn="l">
              <a:lnSpc>
                <a:spcPct val="115000"/>
              </a:lnSpc>
              <a:spcBef>
                <a:spcPts val="0"/>
              </a:spcBef>
              <a:spcAft>
                <a:spcPts val="0"/>
              </a:spcAft>
              <a:buClr>
                <a:srgbClr val="201747"/>
              </a:buClr>
              <a:buSzPts val="1400"/>
              <a:buChar char="■"/>
              <a:defRPr>
                <a:solidFill>
                  <a:srgbClr val="201747"/>
                </a:solidFill>
              </a:defRPr>
            </a:lvl3pPr>
            <a:lvl4pPr marL="1828800" lvl="3" indent="-317500" algn="l">
              <a:lnSpc>
                <a:spcPct val="115000"/>
              </a:lnSpc>
              <a:spcBef>
                <a:spcPts val="0"/>
              </a:spcBef>
              <a:spcAft>
                <a:spcPts val="0"/>
              </a:spcAft>
              <a:buClr>
                <a:srgbClr val="201747"/>
              </a:buClr>
              <a:buSzPts val="1400"/>
              <a:buChar char="●"/>
              <a:defRPr>
                <a:solidFill>
                  <a:srgbClr val="201747"/>
                </a:solidFill>
              </a:defRPr>
            </a:lvl4pPr>
            <a:lvl5pPr marL="2286000" lvl="4" indent="-317500" algn="l">
              <a:lnSpc>
                <a:spcPct val="115000"/>
              </a:lnSpc>
              <a:spcBef>
                <a:spcPts val="0"/>
              </a:spcBef>
              <a:spcAft>
                <a:spcPts val="0"/>
              </a:spcAft>
              <a:buClr>
                <a:srgbClr val="201747"/>
              </a:buClr>
              <a:buSzPts val="1400"/>
              <a:buChar char="○"/>
              <a:defRPr>
                <a:solidFill>
                  <a:srgbClr val="201747"/>
                </a:solidFill>
              </a:defRPr>
            </a:lvl5pPr>
            <a:lvl6pPr marL="2743200" lvl="5" indent="-317500" algn="l">
              <a:lnSpc>
                <a:spcPct val="115000"/>
              </a:lnSpc>
              <a:spcBef>
                <a:spcPts val="0"/>
              </a:spcBef>
              <a:spcAft>
                <a:spcPts val="0"/>
              </a:spcAft>
              <a:buClr>
                <a:srgbClr val="201747"/>
              </a:buClr>
              <a:buSzPts val="1400"/>
              <a:buChar char="■"/>
              <a:defRPr>
                <a:solidFill>
                  <a:srgbClr val="201747"/>
                </a:solidFill>
              </a:defRPr>
            </a:lvl6pPr>
            <a:lvl7pPr marL="3200400" lvl="6" indent="-317500" algn="l">
              <a:lnSpc>
                <a:spcPct val="115000"/>
              </a:lnSpc>
              <a:spcBef>
                <a:spcPts val="0"/>
              </a:spcBef>
              <a:spcAft>
                <a:spcPts val="0"/>
              </a:spcAft>
              <a:buClr>
                <a:srgbClr val="201747"/>
              </a:buClr>
              <a:buSzPts val="1400"/>
              <a:buChar char="●"/>
              <a:defRPr>
                <a:solidFill>
                  <a:srgbClr val="201747"/>
                </a:solidFill>
              </a:defRPr>
            </a:lvl7pPr>
            <a:lvl8pPr marL="3657600" lvl="7" indent="-317500" algn="l">
              <a:lnSpc>
                <a:spcPct val="115000"/>
              </a:lnSpc>
              <a:spcBef>
                <a:spcPts val="0"/>
              </a:spcBef>
              <a:spcAft>
                <a:spcPts val="0"/>
              </a:spcAft>
              <a:buClr>
                <a:srgbClr val="201747"/>
              </a:buClr>
              <a:buSzPts val="1400"/>
              <a:buChar char="○"/>
              <a:defRPr>
                <a:solidFill>
                  <a:srgbClr val="201747"/>
                </a:solidFill>
              </a:defRPr>
            </a:lvl8pPr>
            <a:lvl9pPr marL="4114800" lvl="8" indent="-317500" algn="l">
              <a:lnSpc>
                <a:spcPct val="115000"/>
              </a:lnSpc>
              <a:spcBef>
                <a:spcPts val="0"/>
              </a:spcBef>
              <a:spcAft>
                <a:spcPts val="0"/>
              </a:spcAft>
              <a:buClr>
                <a:srgbClr val="201747"/>
              </a:buClr>
              <a:buSzPts val="1400"/>
              <a:buChar char="■"/>
              <a:defRPr>
                <a:solidFill>
                  <a:srgbClr val="201747"/>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 06">
  <p:cSld name="CUSTOM_1_1">
    <p:bg>
      <p:bgPr>
        <a:solidFill>
          <a:schemeClr val="dk2"/>
        </a:solidFill>
        <a:effectLst/>
      </p:bgPr>
    </p:bg>
    <p:spTree>
      <p:nvGrpSpPr>
        <p:cNvPr id="1" name="Shape 40"/>
        <p:cNvGrpSpPr/>
        <p:nvPr/>
      </p:nvGrpSpPr>
      <p:grpSpPr>
        <a:xfrm>
          <a:off x="0" y="0"/>
          <a:ext cx="0" cy="0"/>
          <a:chOff x="0" y="0"/>
          <a:chExt cx="0" cy="0"/>
        </a:xfrm>
      </p:grpSpPr>
      <p:sp>
        <p:nvSpPr>
          <p:cNvPr id="41" name="Google Shape;41;p56"/>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42" name="Google Shape;42;p56"/>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43" name="Google Shape;43;p56"/>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44" name="Google Shape;44;p56"/>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DOUBLE CLICK</a:t>
            </a:r>
          </a:p>
        </p:txBody>
      </p:sp>
      <p:sp>
        <p:nvSpPr>
          <p:cNvPr id="45" name="Google Shape;45;p56"/>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noFill/>
                <a:latin typeface="Barlow Condensed"/>
              </a:rPr>
              <a:t>TO EDIT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0"/>
        <p:cNvGrpSpPr/>
        <p:nvPr/>
      </p:nvGrpSpPr>
      <p:grpSpPr>
        <a:xfrm>
          <a:off x="0" y="0"/>
          <a:ext cx="0" cy="0"/>
          <a:chOff x="0" y="0"/>
          <a:chExt cx="0" cy="0"/>
        </a:xfrm>
      </p:grpSpPr>
      <p:sp>
        <p:nvSpPr>
          <p:cNvPr id="381" name="Google Shape;381;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2800"/>
              <a:buNone/>
              <a:defRPr>
                <a:solidFill>
                  <a:srgbClr val="201747"/>
                </a:solidFill>
              </a:defRPr>
            </a:lvl1pPr>
            <a:lvl2pPr lvl="1" algn="l">
              <a:lnSpc>
                <a:spcPct val="100000"/>
              </a:lnSpc>
              <a:spcBef>
                <a:spcPts val="0"/>
              </a:spcBef>
              <a:spcAft>
                <a:spcPts val="0"/>
              </a:spcAft>
              <a:buClr>
                <a:srgbClr val="201747"/>
              </a:buClr>
              <a:buSzPts val="2800"/>
              <a:buNone/>
              <a:defRPr>
                <a:solidFill>
                  <a:srgbClr val="201747"/>
                </a:solidFill>
              </a:defRPr>
            </a:lvl2pPr>
            <a:lvl3pPr lvl="2" algn="l">
              <a:lnSpc>
                <a:spcPct val="100000"/>
              </a:lnSpc>
              <a:spcBef>
                <a:spcPts val="0"/>
              </a:spcBef>
              <a:spcAft>
                <a:spcPts val="0"/>
              </a:spcAft>
              <a:buClr>
                <a:srgbClr val="201747"/>
              </a:buClr>
              <a:buSzPts val="2800"/>
              <a:buNone/>
              <a:defRPr>
                <a:solidFill>
                  <a:srgbClr val="201747"/>
                </a:solidFill>
              </a:defRPr>
            </a:lvl3pPr>
            <a:lvl4pPr lvl="3" algn="l">
              <a:lnSpc>
                <a:spcPct val="100000"/>
              </a:lnSpc>
              <a:spcBef>
                <a:spcPts val="0"/>
              </a:spcBef>
              <a:spcAft>
                <a:spcPts val="0"/>
              </a:spcAft>
              <a:buClr>
                <a:srgbClr val="201747"/>
              </a:buClr>
              <a:buSzPts val="2800"/>
              <a:buNone/>
              <a:defRPr>
                <a:solidFill>
                  <a:srgbClr val="201747"/>
                </a:solidFill>
              </a:defRPr>
            </a:lvl4pPr>
            <a:lvl5pPr lvl="4" algn="l">
              <a:lnSpc>
                <a:spcPct val="100000"/>
              </a:lnSpc>
              <a:spcBef>
                <a:spcPts val="0"/>
              </a:spcBef>
              <a:spcAft>
                <a:spcPts val="0"/>
              </a:spcAft>
              <a:buClr>
                <a:srgbClr val="201747"/>
              </a:buClr>
              <a:buSzPts val="2800"/>
              <a:buNone/>
              <a:defRPr>
                <a:solidFill>
                  <a:srgbClr val="201747"/>
                </a:solidFill>
              </a:defRPr>
            </a:lvl5pPr>
            <a:lvl6pPr lvl="5" algn="l">
              <a:lnSpc>
                <a:spcPct val="100000"/>
              </a:lnSpc>
              <a:spcBef>
                <a:spcPts val="0"/>
              </a:spcBef>
              <a:spcAft>
                <a:spcPts val="0"/>
              </a:spcAft>
              <a:buClr>
                <a:srgbClr val="201747"/>
              </a:buClr>
              <a:buSzPts val="2800"/>
              <a:buNone/>
              <a:defRPr>
                <a:solidFill>
                  <a:srgbClr val="201747"/>
                </a:solidFill>
              </a:defRPr>
            </a:lvl6pPr>
            <a:lvl7pPr lvl="6" algn="l">
              <a:lnSpc>
                <a:spcPct val="100000"/>
              </a:lnSpc>
              <a:spcBef>
                <a:spcPts val="0"/>
              </a:spcBef>
              <a:spcAft>
                <a:spcPts val="0"/>
              </a:spcAft>
              <a:buClr>
                <a:srgbClr val="201747"/>
              </a:buClr>
              <a:buSzPts val="2800"/>
              <a:buNone/>
              <a:defRPr>
                <a:solidFill>
                  <a:srgbClr val="201747"/>
                </a:solidFill>
              </a:defRPr>
            </a:lvl7pPr>
            <a:lvl8pPr lvl="7" algn="l">
              <a:lnSpc>
                <a:spcPct val="100000"/>
              </a:lnSpc>
              <a:spcBef>
                <a:spcPts val="0"/>
              </a:spcBef>
              <a:spcAft>
                <a:spcPts val="0"/>
              </a:spcAft>
              <a:buClr>
                <a:srgbClr val="201747"/>
              </a:buClr>
              <a:buSzPts val="2800"/>
              <a:buNone/>
              <a:defRPr>
                <a:solidFill>
                  <a:srgbClr val="201747"/>
                </a:solidFill>
              </a:defRPr>
            </a:lvl8pPr>
            <a:lvl9pPr lvl="8" algn="l">
              <a:lnSpc>
                <a:spcPct val="100000"/>
              </a:lnSpc>
              <a:spcBef>
                <a:spcPts val="0"/>
              </a:spcBef>
              <a:spcAft>
                <a:spcPts val="0"/>
              </a:spcAft>
              <a:buClr>
                <a:srgbClr val="201747"/>
              </a:buClr>
              <a:buSzPts val="2800"/>
              <a:buNone/>
              <a:defRPr>
                <a:solidFill>
                  <a:srgbClr val="201747"/>
                </a:solidFill>
              </a:defRPr>
            </a:lvl9pPr>
          </a:lstStyle>
          <a:p>
            <a:endParaRPr/>
          </a:p>
        </p:txBody>
      </p:sp>
      <p:sp>
        <p:nvSpPr>
          <p:cNvPr id="382" name="Google Shape;382;p1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3" name="Google Shape;383;p1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4" name="Google Shape;38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5"/>
        <p:cNvGrpSpPr/>
        <p:nvPr/>
      </p:nvGrpSpPr>
      <p:grpSpPr>
        <a:xfrm>
          <a:off x="0" y="0"/>
          <a:ext cx="0" cy="0"/>
          <a:chOff x="0" y="0"/>
          <a:chExt cx="0" cy="0"/>
        </a:xfrm>
      </p:grpSpPr>
      <p:sp>
        <p:nvSpPr>
          <p:cNvPr id="386" name="Google Shape;386;p123"/>
          <p:cNvSpPr txBox="1">
            <a:spLocks noGrp="1"/>
          </p:cNvSpPr>
          <p:nvPr>
            <p:ph type="title"/>
          </p:nvPr>
        </p:nvSpPr>
        <p:spPr>
          <a:xfrm>
            <a:off x="922725" y="615775"/>
            <a:ext cx="7137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3000"/>
              <a:buNone/>
              <a:defRPr sz="3000">
                <a:solidFill>
                  <a:srgbClr val="201747"/>
                </a:solidFill>
              </a:defRPr>
            </a:lvl1pPr>
            <a:lvl2pPr lvl="1" algn="l">
              <a:lnSpc>
                <a:spcPct val="100000"/>
              </a:lnSpc>
              <a:spcBef>
                <a:spcPts val="0"/>
              </a:spcBef>
              <a:spcAft>
                <a:spcPts val="0"/>
              </a:spcAft>
              <a:buClr>
                <a:srgbClr val="201747"/>
              </a:buClr>
              <a:buSzPts val="2800"/>
              <a:buNone/>
              <a:defRPr>
                <a:solidFill>
                  <a:srgbClr val="201747"/>
                </a:solidFill>
              </a:defRPr>
            </a:lvl2pPr>
            <a:lvl3pPr lvl="2" algn="l">
              <a:lnSpc>
                <a:spcPct val="100000"/>
              </a:lnSpc>
              <a:spcBef>
                <a:spcPts val="0"/>
              </a:spcBef>
              <a:spcAft>
                <a:spcPts val="0"/>
              </a:spcAft>
              <a:buClr>
                <a:srgbClr val="201747"/>
              </a:buClr>
              <a:buSzPts val="2800"/>
              <a:buNone/>
              <a:defRPr>
                <a:solidFill>
                  <a:srgbClr val="201747"/>
                </a:solidFill>
              </a:defRPr>
            </a:lvl3pPr>
            <a:lvl4pPr lvl="3" algn="l">
              <a:lnSpc>
                <a:spcPct val="100000"/>
              </a:lnSpc>
              <a:spcBef>
                <a:spcPts val="0"/>
              </a:spcBef>
              <a:spcAft>
                <a:spcPts val="0"/>
              </a:spcAft>
              <a:buClr>
                <a:srgbClr val="201747"/>
              </a:buClr>
              <a:buSzPts val="2800"/>
              <a:buNone/>
              <a:defRPr>
                <a:solidFill>
                  <a:srgbClr val="201747"/>
                </a:solidFill>
              </a:defRPr>
            </a:lvl4pPr>
            <a:lvl5pPr lvl="4" algn="l">
              <a:lnSpc>
                <a:spcPct val="100000"/>
              </a:lnSpc>
              <a:spcBef>
                <a:spcPts val="0"/>
              </a:spcBef>
              <a:spcAft>
                <a:spcPts val="0"/>
              </a:spcAft>
              <a:buClr>
                <a:srgbClr val="201747"/>
              </a:buClr>
              <a:buSzPts val="2800"/>
              <a:buNone/>
              <a:defRPr>
                <a:solidFill>
                  <a:srgbClr val="201747"/>
                </a:solidFill>
              </a:defRPr>
            </a:lvl5pPr>
            <a:lvl6pPr lvl="5" algn="l">
              <a:lnSpc>
                <a:spcPct val="100000"/>
              </a:lnSpc>
              <a:spcBef>
                <a:spcPts val="0"/>
              </a:spcBef>
              <a:spcAft>
                <a:spcPts val="0"/>
              </a:spcAft>
              <a:buClr>
                <a:srgbClr val="201747"/>
              </a:buClr>
              <a:buSzPts val="2800"/>
              <a:buNone/>
              <a:defRPr>
                <a:solidFill>
                  <a:srgbClr val="201747"/>
                </a:solidFill>
              </a:defRPr>
            </a:lvl6pPr>
            <a:lvl7pPr lvl="6" algn="l">
              <a:lnSpc>
                <a:spcPct val="100000"/>
              </a:lnSpc>
              <a:spcBef>
                <a:spcPts val="0"/>
              </a:spcBef>
              <a:spcAft>
                <a:spcPts val="0"/>
              </a:spcAft>
              <a:buClr>
                <a:srgbClr val="201747"/>
              </a:buClr>
              <a:buSzPts val="2800"/>
              <a:buNone/>
              <a:defRPr>
                <a:solidFill>
                  <a:srgbClr val="201747"/>
                </a:solidFill>
              </a:defRPr>
            </a:lvl7pPr>
            <a:lvl8pPr lvl="7" algn="l">
              <a:lnSpc>
                <a:spcPct val="100000"/>
              </a:lnSpc>
              <a:spcBef>
                <a:spcPts val="0"/>
              </a:spcBef>
              <a:spcAft>
                <a:spcPts val="0"/>
              </a:spcAft>
              <a:buClr>
                <a:srgbClr val="201747"/>
              </a:buClr>
              <a:buSzPts val="2800"/>
              <a:buNone/>
              <a:defRPr>
                <a:solidFill>
                  <a:srgbClr val="201747"/>
                </a:solidFill>
              </a:defRPr>
            </a:lvl8pPr>
            <a:lvl9pPr lvl="8" algn="l">
              <a:lnSpc>
                <a:spcPct val="100000"/>
              </a:lnSpc>
              <a:spcBef>
                <a:spcPts val="0"/>
              </a:spcBef>
              <a:spcAft>
                <a:spcPts val="0"/>
              </a:spcAft>
              <a:buClr>
                <a:srgbClr val="201747"/>
              </a:buClr>
              <a:buSzPts val="2800"/>
              <a:buNone/>
              <a:defRPr>
                <a:solidFill>
                  <a:srgbClr val="201747"/>
                </a:solidFill>
              </a:defRPr>
            </a:lvl9pPr>
          </a:lstStyle>
          <a:p>
            <a:endParaRPr/>
          </a:p>
        </p:txBody>
      </p:sp>
      <p:sp>
        <p:nvSpPr>
          <p:cNvPr id="387" name="Google Shape;387;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p:cSld name="TITLE_ONLY_1">
    <p:spTree>
      <p:nvGrpSpPr>
        <p:cNvPr id="1" name="Shape 388"/>
        <p:cNvGrpSpPr/>
        <p:nvPr/>
      </p:nvGrpSpPr>
      <p:grpSpPr>
        <a:xfrm>
          <a:off x="0" y="0"/>
          <a:ext cx="0" cy="0"/>
          <a:chOff x="0" y="0"/>
          <a:chExt cx="0" cy="0"/>
        </a:xfrm>
      </p:grpSpPr>
      <p:sp>
        <p:nvSpPr>
          <p:cNvPr id="389" name="Google Shape;389;p124"/>
          <p:cNvSpPr txBox="1">
            <a:spLocks noGrp="1"/>
          </p:cNvSpPr>
          <p:nvPr>
            <p:ph type="title"/>
          </p:nvPr>
        </p:nvSpPr>
        <p:spPr>
          <a:xfrm>
            <a:off x="922725" y="615775"/>
            <a:ext cx="7137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1747"/>
              </a:buClr>
              <a:buSzPts val="3000"/>
              <a:buNone/>
              <a:defRPr sz="3000">
                <a:solidFill>
                  <a:srgbClr val="201747"/>
                </a:solidFill>
              </a:defRPr>
            </a:lvl1pPr>
            <a:lvl2pPr lvl="1" algn="l">
              <a:lnSpc>
                <a:spcPct val="100000"/>
              </a:lnSpc>
              <a:spcBef>
                <a:spcPts val="0"/>
              </a:spcBef>
              <a:spcAft>
                <a:spcPts val="0"/>
              </a:spcAft>
              <a:buClr>
                <a:srgbClr val="201747"/>
              </a:buClr>
              <a:buSzPts val="2800"/>
              <a:buNone/>
              <a:defRPr>
                <a:solidFill>
                  <a:srgbClr val="201747"/>
                </a:solidFill>
              </a:defRPr>
            </a:lvl2pPr>
            <a:lvl3pPr lvl="2" algn="l">
              <a:lnSpc>
                <a:spcPct val="100000"/>
              </a:lnSpc>
              <a:spcBef>
                <a:spcPts val="0"/>
              </a:spcBef>
              <a:spcAft>
                <a:spcPts val="0"/>
              </a:spcAft>
              <a:buClr>
                <a:srgbClr val="201747"/>
              </a:buClr>
              <a:buSzPts val="2800"/>
              <a:buNone/>
              <a:defRPr>
                <a:solidFill>
                  <a:srgbClr val="201747"/>
                </a:solidFill>
              </a:defRPr>
            </a:lvl3pPr>
            <a:lvl4pPr lvl="3" algn="l">
              <a:lnSpc>
                <a:spcPct val="100000"/>
              </a:lnSpc>
              <a:spcBef>
                <a:spcPts val="0"/>
              </a:spcBef>
              <a:spcAft>
                <a:spcPts val="0"/>
              </a:spcAft>
              <a:buClr>
                <a:srgbClr val="201747"/>
              </a:buClr>
              <a:buSzPts val="2800"/>
              <a:buNone/>
              <a:defRPr>
                <a:solidFill>
                  <a:srgbClr val="201747"/>
                </a:solidFill>
              </a:defRPr>
            </a:lvl4pPr>
            <a:lvl5pPr lvl="4" algn="l">
              <a:lnSpc>
                <a:spcPct val="100000"/>
              </a:lnSpc>
              <a:spcBef>
                <a:spcPts val="0"/>
              </a:spcBef>
              <a:spcAft>
                <a:spcPts val="0"/>
              </a:spcAft>
              <a:buClr>
                <a:srgbClr val="201747"/>
              </a:buClr>
              <a:buSzPts val="2800"/>
              <a:buNone/>
              <a:defRPr>
                <a:solidFill>
                  <a:srgbClr val="201747"/>
                </a:solidFill>
              </a:defRPr>
            </a:lvl5pPr>
            <a:lvl6pPr lvl="5" algn="l">
              <a:lnSpc>
                <a:spcPct val="100000"/>
              </a:lnSpc>
              <a:spcBef>
                <a:spcPts val="0"/>
              </a:spcBef>
              <a:spcAft>
                <a:spcPts val="0"/>
              </a:spcAft>
              <a:buClr>
                <a:srgbClr val="201747"/>
              </a:buClr>
              <a:buSzPts val="2800"/>
              <a:buNone/>
              <a:defRPr>
                <a:solidFill>
                  <a:srgbClr val="201747"/>
                </a:solidFill>
              </a:defRPr>
            </a:lvl6pPr>
            <a:lvl7pPr lvl="6" algn="l">
              <a:lnSpc>
                <a:spcPct val="100000"/>
              </a:lnSpc>
              <a:spcBef>
                <a:spcPts val="0"/>
              </a:spcBef>
              <a:spcAft>
                <a:spcPts val="0"/>
              </a:spcAft>
              <a:buClr>
                <a:srgbClr val="201747"/>
              </a:buClr>
              <a:buSzPts val="2800"/>
              <a:buNone/>
              <a:defRPr>
                <a:solidFill>
                  <a:srgbClr val="201747"/>
                </a:solidFill>
              </a:defRPr>
            </a:lvl7pPr>
            <a:lvl8pPr lvl="7" algn="l">
              <a:lnSpc>
                <a:spcPct val="100000"/>
              </a:lnSpc>
              <a:spcBef>
                <a:spcPts val="0"/>
              </a:spcBef>
              <a:spcAft>
                <a:spcPts val="0"/>
              </a:spcAft>
              <a:buClr>
                <a:srgbClr val="201747"/>
              </a:buClr>
              <a:buSzPts val="2800"/>
              <a:buNone/>
              <a:defRPr>
                <a:solidFill>
                  <a:srgbClr val="201747"/>
                </a:solidFill>
              </a:defRPr>
            </a:lvl8pPr>
            <a:lvl9pPr lvl="8" algn="l">
              <a:lnSpc>
                <a:spcPct val="100000"/>
              </a:lnSpc>
              <a:spcBef>
                <a:spcPts val="0"/>
              </a:spcBef>
              <a:spcAft>
                <a:spcPts val="0"/>
              </a:spcAft>
              <a:buClr>
                <a:srgbClr val="201747"/>
              </a:buClr>
              <a:buSzPts val="2800"/>
              <a:buNone/>
              <a:defRPr>
                <a:solidFill>
                  <a:srgbClr val="201747"/>
                </a:solidFill>
              </a:defRPr>
            </a:lvl9pPr>
          </a:lstStyle>
          <a:p>
            <a:endParaRPr/>
          </a:p>
        </p:txBody>
      </p:sp>
      <p:sp>
        <p:nvSpPr>
          <p:cNvPr id="390" name="Google Shape;390;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391" name="Google Shape;391;p124"/>
          <p:cNvGraphicFramePr/>
          <p:nvPr/>
        </p:nvGraphicFramePr>
        <p:xfrm>
          <a:off x="952500" y="1653875"/>
          <a:ext cx="7239000" cy="1956300"/>
        </p:xfrm>
        <a:graphic>
          <a:graphicData uri="http://schemas.openxmlformats.org/drawingml/2006/table">
            <a:tbl>
              <a:tblPr>
                <a:noFill/>
                <a:tableStyleId>{B90A772B-BC03-4BE0-830B-6A0327D93CAC}</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41735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Barlow Condensed"/>
                        <a:ea typeface="Barlow Condensed"/>
                        <a:cs typeface="Barlow Condensed"/>
                        <a:sym typeface="Barlow Condensed"/>
                      </a:endParaRPr>
                    </a:p>
                  </a:txBody>
                  <a:tcPr marL="91425" marR="91425" marT="91425" marB="91425">
                    <a:solidFill>
                      <a:srgbClr val="22023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Barlow Condensed"/>
                        <a:ea typeface="Barlow Condensed"/>
                        <a:cs typeface="Barlow Condensed"/>
                        <a:sym typeface="Barlow Condensed"/>
                      </a:endParaRPr>
                    </a:p>
                  </a:txBody>
                  <a:tcPr marL="91425" marR="91425" marT="91425" marB="91425">
                    <a:solidFill>
                      <a:srgbClr val="22023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Barlow Condensed"/>
                        <a:ea typeface="Barlow Condensed"/>
                        <a:cs typeface="Barlow Condensed"/>
                        <a:sym typeface="Barlow Condensed"/>
                      </a:endParaRPr>
                    </a:p>
                  </a:txBody>
                  <a:tcPr marL="91425" marR="91425" marT="91425" marB="91425">
                    <a:solidFill>
                      <a:srgbClr val="220230"/>
                    </a:solidFill>
                  </a:tcPr>
                </a:tc>
                <a:extLst>
                  <a:ext uri="{0D108BD9-81ED-4DB2-BD59-A6C34878D82A}">
                    <a16:rowId xmlns:a16="http://schemas.microsoft.com/office/drawing/2014/main" val="10000"/>
                  </a:ext>
                </a:extLst>
              </a:tr>
              <a:tr h="769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769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2"/>
        <p:cNvGrpSpPr/>
        <p:nvPr/>
      </p:nvGrpSpPr>
      <p:grpSpPr>
        <a:xfrm>
          <a:off x="0" y="0"/>
          <a:ext cx="0" cy="0"/>
          <a:chOff x="0" y="0"/>
          <a:chExt cx="0" cy="0"/>
        </a:xfrm>
      </p:grpSpPr>
      <p:sp>
        <p:nvSpPr>
          <p:cNvPr id="393" name="Google Shape;393;p125"/>
          <p:cNvSpPr txBox="1">
            <a:spLocks noGrp="1"/>
          </p:cNvSpPr>
          <p:nvPr>
            <p:ph type="title"/>
          </p:nvPr>
        </p:nvSpPr>
        <p:spPr>
          <a:xfrm>
            <a:off x="913750" y="547075"/>
            <a:ext cx="52596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01747"/>
              </a:buClr>
              <a:buSzPts val="3000"/>
              <a:buNone/>
              <a:defRPr sz="3000">
                <a:solidFill>
                  <a:srgbClr val="201747"/>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394" name="Google Shape;394;p125"/>
          <p:cNvSpPr txBox="1">
            <a:spLocks noGrp="1"/>
          </p:cNvSpPr>
          <p:nvPr>
            <p:ph type="body" idx="1"/>
          </p:nvPr>
        </p:nvSpPr>
        <p:spPr>
          <a:xfrm>
            <a:off x="913750" y="1399050"/>
            <a:ext cx="7308300" cy="3179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95" name="Google Shape;395;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6" name="Google Shape;396;p125"/>
          <p:cNvPicPr preferRelativeResize="0"/>
          <p:nvPr/>
        </p:nvPicPr>
        <p:blipFill rotWithShape="1">
          <a:blip r:embed="rId2">
            <a:alphaModFix/>
          </a:blip>
          <a:srcRect t="65236"/>
          <a:stretch/>
        </p:blipFill>
        <p:spPr>
          <a:xfrm rot="-5400000">
            <a:off x="-4416615" y="2277064"/>
            <a:ext cx="9143997" cy="31197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7"/>
        <p:cNvGrpSpPr/>
        <p:nvPr/>
      </p:nvGrpSpPr>
      <p:grpSpPr>
        <a:xfrm>
          <a:off x="0" y="0"/>
          <a:ext cx="0" cy="0"/>
          <a:chOff x="0" y="0"/>
          <a:chExt cx="0" cy="0"/>
        </a:xfrm>
      </p:grpSpPr>
      <p:sp>
        <p:nvSpPr>
          <p:cNvPr id="398" name="Google Shape;398;p12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9" name="Google Shape;399;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0"/>
        <p:cNvGrpSpPr/>
        <p:nvPr/>
      </p:nvGrpSpPr>
      <p:grpSpPr>
        <a:xfrm>
          <a:off x="0" y="0"/>
          <a:ext cx="0" cy="0"/>
          <a:chOff x="0" y="0"/>
          <a:chExt cx="0" cy="0"/>
        </a:xfrm>
      </p:grpSpPr>
      <p:sp>
        <p:nvSpPr>
          <p:cNvPr id="401" name="Google Shape;401;p127"/>
          <p:cNvSpPr/>
          <p:nvPr/>
        </p:nvSpPr>
        <p:spPr>
          <a:xfrm>
            <a:off x="4572000" y="-125"/>
            <a:ext cx="4572000" cy="5143500"/>
          </a:xfrm>
          <a:prstGeom prst="rect">
            <a:avLst/>
          </a:prstGeom>
          <a:solidFill>
            <a:srgbClr val="201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0230"/>
              </a:solidFill>
              <a:latin typeface="Barlow"/>
              <a:ea typeface="Barlow"/>
              <a:cs typeface="Barlow"/>
              <a:sym typeface="Barlow"/>
            </a:endParaRPr>
          </a:p>
        </p:txBody>
      </p:sp>
      <p:sp>
        <p:nvSpPr>
          <p:cNvPr id="402" name="Google Shape;402;p12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201747"/>
              </a:buClr>
              <a:buSzPts val="4200"/>
              <a:buNone/>
              <a:defRPr sz="4200">
                <a:solidFill>
                  <a:srgbClr val="201747"/>
                </a:solidFill>
              </a:defRPr>
            </a:lvl1pPr>
            <a:lvl2pPr lvl="1" algn="ctr">
              <a:lnSpc>
                <a:spcPct val="100000"/>
              </a:lnSpc>
              <a:spcBef>
                <a:spcPts val="0"/>
              </a:spcBef>
              <a:spcAft>
                <a:spcPts val="0"/>
              </a:spcAft>
              <a:buClr>
                <a:srgbClr val="201747"/>
              </a:buClr>
              <a:buSzPts val="4200"/>
              <a:buNone/>
              <a:defRPr sz="4200">
                <a:solidFill>
                  <a:srgbClr val="201747"/>
                </a:solidFill>
              </a:defRPr>
            </a:lvl2pPr>
            <a:lvl3pPr lvl="2" algn="ctr">
              <a:lnSpc>
                <a:spcPct val="100000"/>
              </a:lnSpc>
              <a:spcBef>
                <a:spcPts val="0"/>
              </a:spcBef>
              <a:spcAft>
                <a:spcPts val="0"/>
              </a:spcAft>
              <a:buClr>
                <a:srgbClr val="201747"/>
              </a:buClr>
              <a:buSzPts val="4200"/>
              <a:buNone/>
              <a:defRPr sz="4200">
                <a:solidFill>
                  <a:srgbClr val="201747"/>
                </a:solidFill>
              </a:defRPr>
            </a:lvl3pPr>
            <a:lvl4pPr lvl="3" algn="ctr">
              <a:lnSpc>
                <a:spcPct val="100000"/>
              </a:lnSpc>
              <a:spcBef>
                <a:spcPts val="0"/>
              </a:spcBef>
              <a:spcAft>
                <a:spcPts val="0"/>
              </a:spcAft>
              <a:buClr>
                <a:srgbClr val="201747"/>
              </a:buClr>
              <a:buSzPts val="4200"/>
              <a:buNone/>
              <a:defRPr sz="4200">
                <a:solidFill>
                  <a:srgbClr val="201747"/>
                </a:solidFill>
              </a:defRPr>
            </a:lvl4pPr>
            <a:lvl5pPr lvl="4" algn="ctr">
              <a:lnSpc>
                <a:spcPct val="100000"/>
              </a:lnSpc>
              <a:spcBef>
                <a:spcPts val="0"/>
              </a:spcBef>
              <a:spcAft>
                <a:spcPts val="0"/>
              </a:spcAft>
              <a:buClr>
                <a:srgbClr val="201747"/>
              </a:buClr>
              <a:buSzPts val="4200"/>
              <a:buNone/>
              <a:defRPr sz="4200">
                <a:solidFill>
                  <a:srgbClr val="201747"/>
                </a:solidFill>
              </a:defRPr>
            </a:lvl5pPr>
            <a:lvl6pPr lvl="5" algn="ctr">
              <a:lnSpc>
                <a:spcPct val="100000"/>
              </a:lnSpc>
              <a:spcBef>
                <a:spcPts val="0"/>
              </a:spcBef>
              <a:spcAft>
                <a:spcPts val="0"/>
              </a:spcAft>
              <a:buClr>
                <a:srgbClr val="201747"/>
              </a:buClr>
              <a:buSzPts val="4200"/>
              <a:buNone/>
              <a:defRPr sz="4200">
                <a:solidFill>
                  <a:srgbClr val="201747"/>
                </a:solidFill>
              </a:defRPr>
            </a:lvl6pPr>
            <a:lvl7pPr lvl="6" algn="ctr">
              <a:lnSpc>
                <a:spcPct val="100000"/>
              </a:lnSpc>
              <a:spcBef>
                <a:spcPts val="0"/>
              </a:spcBef>
              <a:spcAft>
                <a:spcPts val="0"/>
              </a:spcAft>
              <a:buClr>
                <a:srgbClr val="201747"/>
              </a:buClr>
              <a:buSzPts val="4200"/>
              <a:buNone/>
              <a:defRPr sz="4200">
                <a:solidFill>
                  <a:srgbClr val="201747"/>
                </a:solidFill>
              </a:defRPr>
            </a:lvl7pPr>
            <a:lvl8pPr lvl="7" algn="ctr">
              <a:lnSpc>
                <a:spcPct val="100000"/>
              </a:lnSpc>
              <a:spcBef>
                <a:spcPts val="0"/>
              </a:spcBef>
              <a:spcAft>
                <a:spcPts val="0"/>
              </a:spcAft>
              <a:buClr>
                <a:srgbClr val="201747"/>
              </a:buClr>
              <a:buSzPts val="4200"/>
              <a:buNone/>
              <a:defRPr sz="4200">
                <a:solidFill>
                  <a:srgbClr val="201747"/>
                </a:solidFill>
              </a:defRPr>
            </a:lvl8pPr>
            <a:lvl9pPr lvl="8" algn="ctr">
              <a:lnSpc>
                <a:spcPct val="100000"/>
              </a:lnSpc>
              <a:spcBef>
                <a:spcPts val="0"/>
              </a:spcBef>
              <a:spcAft>
                <a:spcPts val="0"/>
              </a:spcAft>
              <a:buClr>
                <a:srgbClr val="201747"/>
              </a:buClr>
              <a:buSzPts val="4200"/>
              <a:buNone/>
              <a:defRPr sz="4200">
                <a:solidFill>
                  <a:srgbClr val="201747"/>
                </a:solidFill>
              </a:defRPr>
            </a:lvl9pPr>
          </a:lstStyle>
          <a:p>
            <a:endParaRPr/>
          </a:p>
        </p:txBody>
      </p:sp>
      <p:sp>
        <p:nvSpPr>
          <p:cNvPr id="403" name="Google Shape;403;p12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201747"/>
              </a:buClr>
              <a:buSzPts val="2100"/>
              <a:buNone/>
              <a:defRPr sz="2100">
                <a:solidFill>
                  <a:srgbClr val="201747"/>
                </a:solidFill>
              </a:defRPr>
            </a:lvl1pPr>
            <a:lvl2pPr lvl="1" algn="ctr">
              <a:lnSpc>
                <a:spcPct val="100000"/>
              </a:lnSpc>
              <a:spcBef>
                <a:spcPts val="0"/>
              </a:spcBef>
              <a:spcAft>
                <a:spcPts val="0"/>
              </a:spcAft>
              <a:buClr>
                <a:srgbClr val="201747"/>
              </a:buClr>
              <a:buSzPts val="2100"/>
              <a:buNone/>
              <a:defRPr sz="2100">
                <a:solidFill>
                  <a:srgbClr val="201747"/>
                </a:solidFill>
              </a:defRPr>
            </a:lvl2pPr>
            <a:lvl3pPr lvl="2" algn="ctr">
              <a:lnSpc>
                <a:spcPct val="100000"/>
              </a:lnSpc>
              <a:spcBef>
                <a:spcPts val="0"/>
              </a:spcBef>
              <a:spcAft>
                <a:spcPts val="0"/>
              </a:spcAft>
              <a:buClr>
                <a:srgbClr val="201747"/>
              </a:buClr>
              <a:buSzPts val="2100"/>
              <a:buNone/>
              <a:defRPr sz="2100">
                <a:solidFill>
                  <a:srgbClr val="201747"/>
                </a:solidFill>
              </a:defRPr>
            </a:lvl3pPr>
            <a:lvl4pPr lvl="3" algn="ctr">
              <a:lnSpc>
                <a:spcPct val="100000"/>
              </a:lnSpc>
              <a:spcBef>
                <a:spcPts val="0"/>
              </a:spcBef>
              <a:spcAft>
                <a:spcPts val="0"/>
              </a:spcAft>
              <a:buClr>
                <a:srgbClr val="201747"/>
              </a:buClr>
              <a:buSzPts val="2100"/>
              <a:buNone/>
              <a:defRPr sz="2100">
                <a:solidFill>
                  <a:srgbClr val="201747"/>
                </a:solidFill>
              </a:defRPr>
            </a:lvl4pPr>
            <a:lvl5pPr lvl="4" algn="ctr">
              <a:lnSpc>
                <a:spcPct val="100000"/>
              </a:lnSpc>
              <a:spcBef>
                <a:spcPts val="0"/>
              </a:spcBef>
              <a:spcAft>
                <a:spcPts val="0"/>
              </a:spcAft>
              <a:buClr>
                <a:srgbClr val="201747"/>
              </a:buClr>
              <a:buSzPts val="2100"/>
              <a:buNone/>
              <a:defRPr sz="2100">
                <a:solidFill>
                  <a:srgbClr val="201747"/>
                </a:solidFill>
              </a:defRPr>
            </a:lvl5pPr>
            <a:lvl6pPr lvl="5" algn="ctr">
              <a:lnSpc>
                <a:spcPct val="100000"/>
              </a:lnSpc>
              <a:spcBef>
                <a:spcPts val="0"/>
              </a:spcBef>
              <a:spcAft>
                <a:spcPts val="0"/>
              </a:spcAft>
              <a:buClr>
                <a:srgbClr val="201747"/>
              </a:buClr>
              <a:buSzPts val="2100"/>
              <a:buNone/>
              <a:defRPr sz="2100">
                <a:solidFill>
                  <a:srgbClr val="201747"/>
                </a:solidFill>
              </a:defRPr>
            </a:lvl6pPr>
            <a:lvl7pPr lvl="6" algn="ctr">
              <a:lnSpc>
                <a:spcPct val="100000"/>
              </a:lnSpc>
              <a:spcBef>
                <a:spcPts val="0"/>
              </a:spcBef>
              <a:spcAft>
                <a:spcPts val="0"/>
              </a:spcAft>
              <a:buClr>
                <a:srgbClr val="201747"/>
              </a:buClr>
              <a:buSzPts val="2100"/>
              <a:buNone/>
              <a:defRPr sz="2100">
                <a:solidFill>
                  <a:srgbClr val="201747"/>
                </a:solidFill>
              </a:defRPr>
            </a:lvl7pPr>
            <a:lvl8pPr lvl="7" algn="ctr">
              <a:lnSpc>
                <a:spcPct val="100000"/>
              </a:lnSpc>
              <a:spcBef>
                <a:spcPts val="0"/>
              </a:spcBef>
              <a:spcAft>
                <a:spcPts val="0"/>
              </a:spcAft>
              <a:buClr>
                <a:srgbClr val="201747"/>
              </a:buClr>
              <a:buSzPts val="2100"/>
              <a:buNone/>
              <a:defRPr sz="2100">
                <a:solidFill>
                  <a:srgbClr val="201747"/>
                </a:solidFill>
              </a:defRPr>
            </a:lvl8pPr>
            <a:lvl9pPr lvl="8" algn="ctr">
              <a:lnSpc>
                <a:spcPct val="100000"/>
              </a:lnSpc>
              <a:spcBef>
                <a:spcPts val="0"/>
              </a:spcBef>
              <a:spcAft>
                <a:spcPts val="0"/>
              </a:spcAft>
              <a:buClr>
                <a:srgbClr val="201747"/>
              </a:buClr>
              <a:buSzPts val="2100"/>
              <a:buNone/>
              <a:defRPr sz="2100">
                <a:solidFill>
                  <a:srgbClr val="201747"/>
                </a:solidFill>
              </a:defRPr>
            </a:lvl9pPr>
          </a:lstStyle>
          <a:p>
            <a:endParaRPr/>
          </a:p>
        </p:txBody>
      </p:sp>
      <p:sp>
        <p:nvSpPr>
          <p:cNvPr id="404" name="Google Shape;404;p1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rgbClr val="41BFBF"/>
              </a:buClr>
              <a:buSzPts val="1800"/>
              <a:buChar char="●"/>
              <a:defRPr>
                <a:solidFill>
                  <a:srgbClr val="41BFBF"/>
                </a:solidFill>
              </a:defRPr>
            </a:lvl1pPr>
            <a:lvl2pPr marL="914400" lvl="1" indent="-317500" algn="l">
              <a:lnSpc>
                <a:spcPct val="115000"/>
              </a:lnSpc>
              <a:spcBef>
                <a:spcPts val="0"/>
              </a:spcBef>
              <a:spcAft>
                <a:spcPts val="0"/>
              </a:spcAft>
              <a:buClr>
                <a:srgbClr val="41BFBF"/>
              </a:buClr>
              <a:buSzPts val="1400"/>
              <a:buChar char="○"/>
              <a:defRPr>
                <a:solidFill>
                  <a:srgbClr val="41BFBF"/>
                </a:solidFill>
              </a:defRPr>
            </a:lvl2pPr>
            <a:lvl3pPr marL="1371600" lvl="2" indent="-317500" algn="l">
              <a:lnSpc>
                <a:spcPct val="115000"/>
              </a:lnSpc>
              <a:spcBef>
                <a:spcPts val="0"/>
              </a:spcBef>
              <a:spcAft>
                <a:spcPts val="0"/>
              </a:spcAft>
              <a:buClr>
                <a:srgbClr val="41BFBF"/>
              </a:buClr>
              <a:buSzPts val="1400"/>
              <a:buChar char="■"/>
              <a:defRPr>
                <a:solidFill>
                  <a:srgbClr val="41BFBF"/>
                </a:solidFill>
              </a:defRPr>
            </a:lvl3pPr>
            <a:lvl4pPr marL="1828800" lvl="3" indent="-317500" algn="l">
              <a:lnSpc>
                <a:spcPct val="115000"/>
              </a:lnSpc>
              <a:spcBef>
                <a:spcPts val="0"/>
              </a:spcBef>
              <a:spcAft>
                <a:spcPts val="0"/>
              </a:spcAft>
              <a:buClr>
                <a:srgbClr val="41BFBF"/>
              </a:buClr>
              <a:buSzPts val="1400"/>
              <a:buChar char="●"/>
              <a:defRPr>
                <a:solidFill>
                  <a:srgbClr val="41BFBF"/>
                </a:solidFill>
              </a:defRPr>
            </a:lvl4pPr>
            <a:lvl5pPr marL="2286000" lvl="4" indent="-317500" algn="l">
              <a:lnSpc>
                <a:spcPct val="115000"/>
              </a:lnSpc>
              <a:spcBef>
                <a:spcPts val="0"/>
              </a:spcBef>
              <a:spcAft>
                <a:spcPts val="0"/>
              </a:spcAft>
              <a:buClr>
                <a:srgbClr val="41BFBF"/>
              </a:buClr>
              <a:buSzPts val="1400"/>
              <a:buChar char="○"/>
              <a:defRPr>
                <a:solidFill>
                  <a:srgbClr val="41BFBF"/>
                </a:solidFill>
              </a:defRPr>
            </a:lvl5pPr>
            <a:lvl6pPr marL="2743200" lvl="5" indent="-317500" algn="l">
              <a:lnSpc>
                <a:spcPct val="115000"/>
              </a:lnSpc>
              <a:spcBef>
                <a:spcPts val="0"/>
              </a:spcBef>
              <a:spcAft>
                <a:spcPts val="0"/>
              </a:spcAft>
              <a:buClr>
                <a:srgbClr val="41BFBF"/>
              </a:buClr>
              <a:buSzPts val="1400"/>
              <a:buChar char="■"/>
              <a:defRPr>
                <a:solidFill>
                  <a:srgbClr val="41BFBF"/>
                </a:solidFill>
              </a:defRPr>
            </a:lvl6pPr>
            <a:lvl7pPr marL="3200400" lvl="6" indent="-317500" algn="l">
              <a:lnSpc>
                <a:spcPct val="115000"/>
              </a:lnSpc>
              <a:spcBef>
                <a:spcPts val="0"/>
              </a:spcBef>
              <a:spcAft>
                <a:spcPts val="0"/>
              </a:spcAft>
              <a:buClr>
                <a:srgbClr val="41BFBF"/>
              </a:buClr>
              <a:buSzPts val="1400"/>
              <a:buChar char="●"/>
              <a:defRPr>
                <a:solidFill>
                  <a:srgbClr val="41BFBF"/>
                </a:solidFill>
              </a:defRPr>
            </a:lvl7pPr>
            <a:lvl8pPr marL="3657600" lvl="7" indent="-317500" algn="l">
              <a:lnSpc>
                <a:spcPct val="115000"/>
              </a:lnSpc>
              <a:spcBef>
                <a:spcPts val="0"/>
              </a:spcBef>
              <a:spcAft>
                <a:spcPts val="0"/>
              </a:spcAft>
              <a:buClr>
                <a:srgbClr val="41BFBF"/>
              </a:buClr>
              <a:buSzPts val="1400"/>
              <a:buChar char="○"/>
              <a:defRPr>
                <a:solidFill>
                  <a:srgbClr val="41BFBF"/>
                </a:solidFill>
              </a:defRPr>
            </a:lvl8pPr>
            <a:lvl9pPr marL="4114800" lvl="8" indent="-317500" algn="l">
              <a:lnSpc>
                <a:spcPct val="115000"/>
              </a:lnSpc>
              <a:spcBef>
                <a:spcPts val="0"/>
              </a:spcBef>
              <a:spcAft>
                <a:spcPts val="0"/>
              </a:spcAft>
              <a:buClr>
                <a:srgbClr val="41BFBF"/>
              </a:buClr>
              <a:buSzPts val="1400"/>
              <a:buChar char="■"/>
              <a:defRPr>
                <a:solidFill>
                  <a:srgbClr val="41BFBF"/>
                </a:solidFill>
              </a:defRPr>
            </a:lvl9pPr>
          </a:lstStyle>
          <a:p>
            <a:endParaRPr/>
          </a:p>
        </p:txBody>
      </p:sp>
      <p:sp>
        <p:nvSpPr>
          <p:cNvPr id="405" name="Google Shape;405;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6"/>
        <p:cNvGrpSpPr/>
        <p:nvPr/>
      </p:nvGrpSpPr>
      <p:grpSpPr>
        <a:xfrm>
          <a:off x="0" y="0"/>
          <a:ext cx="0" cy="0"/>
          <a:chOff x="0" y="0"/>
          <a:chExt cx="0" cy="0"/>
        </a:xfrm>
      </p:grpSpPr>
      <p:sp>
        <p:nvSpPr>
          <p:cNvPr id="407" name="Google Shape;407;p12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08" name="Google Shape;408;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1">
  <p:cSld name="BIG_NUMBER">
    <p:bg>
      <p:bgPr>
        <a:solidFill>
          <a:srgbClr val="37563E"/>
        </a:solidFill>
        <a:effectLst/>
      </p:bgPr>
    </p:bg>
    <p:spTree>
      <p:nvGrpSpPr>
        <p:cNvPr id="1" name="Shape 409"/>
        <p:cNvGrpSpPr/>
        <p:nvPr/>
      </p:nvGrpSpPr>
      <p:grpSpPr>
        <a:xfrm>
          <a:off x="0" y="0"/>
          <a:ext cx="0" cy="0"/>
          <a:chOff x="0" y="0"/>
          <a:chExt cx="0" cy="0"/>
        </a:xfrm>
      </p:grpSpPr>
      <p:sp>
        <p:nvSpPr>
          <p:cNvPr id="410" name="Google Shape;410;p129"/>
          <p:cNvSpPr txBox="1">
            <a:spLocks noGrp="1"/>
          </p:cNvSpPr>
          <p:nvPr>
            <p:ph type="title" hasCustomPrompt="1"/>
          </p:nvPr>
        </p:nvSpPr>
        <p:spPr>
          <a:xfrm>
            <a:off x="311700" y="1334463"/>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F4A71D"/>
              </a:buClr>
              <a:buSzPts val="12000"/>
              <a:buNone/>
              <a:defRPr sz="12000">
                <a:solidFill>
                  <a:srgbClr val="F4A71D"/>
                </a:solidFill>
              </a:defRPr>
            </a:lvl1pPr>
            <a:lvl2pPr lvl="1" algn="ctr">
              <a:lnSpc>
                <a:spcPct val="100000"/>
              </a:lnSpc>
              <a:spcBef>
                <a:spcPts val="0"/>
              </a:spcBef>
              <a:spcAft>
                <a:spcPts val="0"/>
              </a:spcAft>
              <a:buClr>
                <a:srgbClr val="F4A71D"/>
              </a:buClr>
              <a:buSzPts val="12000"/>
              <a:buNone/>
              <a:defRPr sz="12000">
                <a:solidFill>
                  <a:srgbClr val="F4A71D"/>
                </a:solidFill>
              </a:defRPr>
            </a:lvl2pPr>
            <a:lvl3pPr lvl="2" algn="ctr">
              <a:lnSpc>
                <a:spcPct val="100000"/>
              </a:lnSpc>
              <a:spcBef>
                <a:spcPts val="0"/>
              </a:spcBef>
              <a:spcAft>
                <a:spcPts val="0"/>
              </a:spcAft>
              <a:buClr>
                <a:srgbClr val="F4A71D"/>
              </a:buClr>
              <a:buSzPts val="12000"/>
              <a:buNone/>
              <a:defRPr sz="12000">
                <a:solidFill>
                  <a:srgbClr val="F4A71D"/>
                </a:solidFill>
              </a:defRPr>
            </a:lvl3pPr>
            <a:lvl4pPr lvl="3" algn="ctr">
              <a:lnSpc>
                <a:spcPct val="100000"/>
              </a:lnSpc>
              <a:spcBef>
                <a:spcPts val="0"/>
              </a:spcBef>
              <a:spcAft>
                <a:spcPts val="0"/>
              </a:spcAft>
              <a:buClr>
                <a:srgbClr val="F4A71D"/>
              </a:buClr>
              <a:buSzPts val="12000"/>
              <a:buNone/>
              <a:defRPr sz="12000">
                <a:solidFill>
                  <a:srgbClr val="F4A71D"/>
                </a:solidFill>
              </a:defRPr>
            </a:lvl4pPr>
            <a:lvl5pPr lvl="4" algn="ctr">
              <a:lnSpc>
                <a:spcPct val="100000"/>
              </a:lnSpc>
              <a:spcBef>
                <a:spcPts val="0"/>
              </a:spcBef>
              <a:spcAft>
                <a:spcPts val="0"/>
              </a:spcAft>
              <a:buClr>
                <a:srgbClr val="F4A71D"/>
              </a:buClr>
              <a:buSzPts val="12000"/>
              <a:buNone/>
              <a:defRPr sz="12000">
                <a:solidFill>
                  <a:srgbClr val="F4A71D"/>
                </a:solidFill>
              </a:defRPr>
            </a:lvl5pPr>
            <a:lvl6pPr lvl="5" algn="ctr">
              <a:lnSpc>
                <a:spcPct val="100000"/>
              </a:lnSpc>
              <a:spcBef>
                <a:spcPts val="0"/>
              </a:spcBef>
              <a:spcAft>
                <a:spcPts val="0"/>
              </a:spcAft>
              <a:buClr>
                <a:srgbClr val="F4A71D"/>
              </a:buClr>
              <a:buSzPts val="12000"/>
              <a:buNone/>
              <a:defRPr sz="12000">
                <a:solidFill>
                  <a:srgbClr val="F4A71D"/>
                </a:solidFill>
              </a:defRPr>
            </a:lvl6pPr>
            <a:lvl7pPr lvl="6" algn="ctr">
              <a:lnSpc>
                <a:spcPct val="100000"/>
              </a:lnSpc>
              <a:spcBef>
                <a:spcPts val="0"/>
              </a:spcBef>
              <a:spcAft>
                <a:spcPts val="0"/>
              </a:spcAft>
              <a:buClr>
                <a:srgbClr val="F4A71D"/>
              </a:buClr>
              <a:buSzPts val="12000"/>
              <a:buNone/>
              <a:defRPr sz="12000">
                <a:solidFill>
                  <a:srgbClr val="F4A71D"/>
                </a:solidFill>
              </a:defRPr>
            </a:lvl7pPr>
            <a:lvl8pPr lvl="7" algn="ctr">
              <a:lnSpc>
                <a:spcPct val="100000"/>
              </a:lnSpc>
              <a:spcBef>
                <a:spcPts val="0"/>
              </a:spcBef>
              <a:spcAft>
                <a:spcPts val="0"/>
              </a:spcAft>
              <a:buClr>
                <a:srgbClr val="F4A71D"/>
              </a:buClr>
              <a:buSzPts val="12000"/>
              <a:buNone/>
              <a:defRPr sz="12000">
                <a:solidFill>
                  <a:srgbClr val="F4A71D"/>
                </a:solidFill>
              </a:defRPr>
            </a:lvl8pPr>
            <a:lvl9pPr lvl="8" algn="ctr">
              <a:lnSpc>
                <a:spcPct val="100000"/>
              </a:lnSpc>
              <a:spcBef>
                <a:spcPts val="0"/>
              </a:spcBef>
              <a:spcAft>
                <a:spcPts val="0"/>
              </a:spcAft>
              <a:buClr>
                <a:srgbClr val="F4A71D"/>
              </a:buClr>
              <a:buSzPts val="12000"/>
              <a:buNone/>
              <a:defRPr sz="12000">
                <a:solidFill>
                  <a:srgbClr val="F4A71D"/>
                </a:solidFill>
              </a:defRPr>
            </a:lvl9pPr>
          </a:lstStyle>
          <a:p>
            <a:r>
              <a:t>xx%</a:t>
            </a:r>
          </a:p>
        </p:txBody>
      </p:sp>
      <p:sp>
        <p:nvSpPr>
          <p:cNvPr id="411" name="Google Shape;411;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2" name="Google Shape;412;p129"/>
          <p:cNvSpPr txBox="1"/>
          <p:nvPr/>
        </p:nvSpPr>
        <p:spPr>
          <a:xfrm>
            <a:off x="1498800" y="3117238"/>
            <a:ext cx="6146400" cy="69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4A71D"/>
                </a:solidFill>
                <a:latin typeface="Barlow"/>
                <a:ea typeface="Barlow"/>
                <a:cs typeface="Barlow"/>
                <a:sym typeface="Barlow"/>
              </a:rPr>
              <a:t>Caption here</a:t>
            </a:r>
            <a:endParaRPr sz="1400" b="0" i="0" u="none" strike="noStrike" cap="none">
              <a:solidFill>
                <a:srgbClr val="F4A71D"/>
              </a:solidFill>
              <a:latin typeface="Barlow"/>
              <a:ea typeface="Barlow"/>
              <a:cs typeface="Barlow"/>
              <a:sym typeface="Barlow"/>
            </a:endParaRPr>
          </a:p>
        </p:txBody>
      </p:sp>
      <p:sp>
        <p:nvSpPr>
          <p:cNvPr id="413" name="Google Shape;413;p129"/>
          <p:cNvSpPr txBox="1">
            <a:spLocks noGrp="1"/>
          </p:cNvSpPr>
          <p:nvPr>
            <p:ph type="subTitle" idx="1"/>
          </p:nvPr>
        </p:nvSpPr>
        <p:spPr>
          <a:xfrm>
            <a:off x="88725" y="4533650"/>
            <a:ext cx="1513800" cy="2250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F4A71D"/>
              </a:buClr>
              <a:buSzPts val="1000"/>
              <a:buNone/>
              <a:defRPr sz="1000">
                <a:solidFill>
                  <a:srgbClr val="F4A71D"/>
                </a:solidFill>
              </a:defRPr>
            </a:lvl1pPr>
            <a:lvl2pPr lvl="1" algn="l">
              <a:lnSpc>
                <a:spcPct val="115000"/>
              </a:lnSpc>
              <a:spcBef>
                <a:spcPts val="0"/>
              </a:spcBef>
              <a:spcAft>
                <a:spcPts val="0"/>
              </a:spcAft>
              <a:buClr>
                <a:srgbClr val="F4A71D"/>
              </a:buClr>
              <a:buSzPts val="1400"/>
              <a:buNone/>
              <a:defRPr>
                <a:solidFill>
                  <a:srgbClr val="F4A71D"/>
                </a:solidFill>
              </a:defRPr>
            </a:lvl2pPr>
            <a:lvl3pPr lvl="2" algn="l">
              <a:lnSpc>
                <a:spcPct val="115000"/>
              </a:lnSpc>
              <a:spcBef>
                <a:spcPts val="0"/>
              </a:spcBef>
              <a:spcAft>
                <a:spcPts val="0"/>
              </a:spcAft>
              <a:buClr>
                <a:srgbClr val="F4A71D"/>
              </a:buClr>
              <a:buSzPts val="1400"/>
              <a:buNone/>
              <a:defRPr>
                <a:solidFill>
                  <a:srgbClr val="F4A71D"/>
                </a:solidFill>
              </a:defRPr>
            </a:lvl3pPr>
            <a:lvl4pPr lvl="3" algn="l">
              <a:lnSpc>
                <a:spcPct val="115000"/>
              </a:lnSpc>
              <a:spcBef>
                <a:spcPts val="0"/>
              </a:spcBef>
              <a:spcAft>
                <a:spcPts val="0"/>
              </a:spcAft>
              <a:buClr>
                <a:srgbClr val="F4A71D"/>
              </a:buClr>
              <a:buSzPts val="1400"/>
              <a:buNone/>
              <a:defRPr>
                <a:solidFill>
                  <a:srgbClr val="F4A71D"/>
                </a:solidFill>
              </a:defRPr>
            </a:lvl4pPr>
            <a:lvl5pPr lvl="4" algn="l">
              <a:lnSpc>
                <a:spcPct val="115000"/>
              </a:lnSpc>
              <a:spcBef>
                <a:spcPts val="0"/>
              </a:spcBef>
              <a:spcAft>
                <a:spcPts val="0"/>
              </a:spcAft>
              <a:buClr>
                <a:srgbClr val="F4A71D"/>
              </a:buClr>
              <a:buSzPts val="1400"/>
              <a:buNone/>
              <a:defRPr>
                <a:solidFill>
                  <a:srgbClr val="F4A71D"/>
                </a:solidFill>
              </a:defRPr>
            </a:lvl5pPr>
            <a:lvl6pPr lvl="5" algn="l">
              <a:lnSpc>
                <a:spcPct val="115000"/>
              </a:lnSpc>
              <a:spcBef>
                <a:spcPts val="0"/>
              </a:spcBef>
              <a:spcAft>
                <a:spcPts val="0"/>
              </a:spcAft>
              <a:buClr>
                <a:srgbClr val="F4A71D"/>
              </a:buClr>
              <a:buSzPts val="1400"/>
              <a:buNone/>
              <a:defRPr>
                <a:solidFill>
                  <a:srgbClr val="F4A71D"/>
                </a:solidFill>
              </a:defRPr>
            </a:lvl6pPr>
            <a:lvl7pPr lvl="6" algn="l">
              <a:lnSpc>
                <a:spcPct val="115000"/>
              </a:lnSpc>
              <a:spcBef>
                <a:spcPts val="0"/>
              </a:spcBef>
              <a:spcAft>
                <a:spcPts val="0"/>
              </a:spcAft>
              <a:buClr>
                <a:srgbClr val="F4A71D"/>
              </a:buClr>
              <a:buSzPts val="1400"/>
              <a:buNone/>
              <a:defRPr>
                <a:solidFill>
                  <a:srgbClr val="F4A71D"/>
                </a:solidFill>
              </a:defRPr>
            </a:lvl7pPr>
            <a:lvl8pPr lvl="7" algn="l">
              <a:lnSpc>
                <a:spcPct val="115000"/>
              </a:lnSpc>
              <a:spcBef>
                <a:spcPts val="0"/>
              </a:spcBef>
              <a:spcAft>
                <a:spcPts val="0"/>
              </a:spcAft>
              <a:buClr>
                <a:srgbClr val="F4A71D"/>
              </a:buClr>
              <a:buSzPts val="1400"/>
              <a:buNone/>
              <a:defRPr>
                <a:solidFill>
                  <a:srgbClr val="F4A71D"/>
                </a:solidFill>
              </a:defRPr>
            </a:lvl8pPr>
            <a:lvl9pPr lvl="8" algn="l">
              <a:lnSpc>
                <a:spcPct val="115000"/>
              </a:lnSpc>
              <a:spcBef>
                <a:spcPts val="0"/>
              </a:spcBef>
              <a:spcAft>
                <a:spcPts val="0"/>
              </a:spcAft>
              <a:buClr>
                <a:srgbClr val="F4A71D"/>
              </a:buClr>
              <a:buSzPts val="1400"/>
              <a:buNone/>
              <a:defRPr>
                <a:solidFill>
                  <a:srgbClr val="F4A71D"/>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2">
  <p:cSld name="BIG_NUMBER_1">
    <p:bg>
      <p:bgPr>
        <a:solidFill>
          <a:srgbClr val="41BFBF"/>
        </a:solidFill>
        <a:effectLst/>
      </p:bgPr>
    </p:bg>
    <p:spTree>
      <p:nvGrpSpPr>
        <p:cNvPr id="1" name="Shape 414"/>
        <p:cNvGrpSpPr/>
        <p:nvPr/>
      </p:nvGrpSpPr>
      <p:grpSpPr>
        <a:xfrm>
          <a:off x="0" y="0"/>
          <a:ext cx="0" cy="0"/>
          <a:chOff x="0" y="0"/>
          <a:chExt cx="0" cy="0"/>
        </a:xfrm>
      </p:grpSpPr>
      <p:sp>
        <p:nvSpPr>
          <p:cNvPr id="415" name="Google Shape;415;p130"/>
          <p:cNvSpPr txBox="1">
            <a:spLocks noGrp="1"/>
          </p:cNvSpPr>
          <p:nvPr>
            <p:ph type="title"/>
          </p:nvPr>
        </p:nvSpPr>
        <p:spPr>
          <a:xfrm>
            <a:off x="311700" y="1334463"/>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201747"/>
              </a:buClr>
              <a:buSzPts val="12000"/>
              <a:buNone/>
              <a:defRPr sz="12000">
                <a:solidFill>
                  <a:srgbClr val="201747"/>
                </a:solidFill>
              </a:defRPr>
            </a:lvl1pPr>
            <a:lvl2pPr lvl="1" algn="ctr">
              <a:lnSpc>
                <a:spcPct val="100000"/>
              </a:lnSpc>
              <a:spcBef>
                <a:spcPts val="0"/>
              </a:spcBef>
              <a:spcAft>
                <a:spcPts val="0"/>
              </a:spcAft>
              <a:buClr>
                <a:srgbClr val="201747"/>
              </a:buClr>
              <a:buSzPts val="12000"/>
              <a:buNone/>
              <a:defRPr sz="12000">
                <a:solidFill>
                  <a:srgbClr val="201747"/>
                </a:solidFill>
              </a:defRPr>
            </a:lvl2pPr>
            <a:lvl3pPr lvl="2" algn="ctr">
              <a:lnSpc>
                <a:spcPct val="100000"/>
              </a:lnSpc>
              <a:spcBef>
                <a:spcPts val="0"/>
              </a:spcBef>
              <a:spcAft>
                <a:spcPts val="0"/>
              </a:spcAft>
              <a:buClr>
                <a:srgbClr val="201747"/>
              </a:buClr>
              <a:buSzPts val="12000"/>
              <a:buNone/>
              <a:defRPr sz="12000">
                <a:solidFill>
                  <a:srgbClr val="201747"/>
                </a:solidFill>
              </a:defRPr>
            </a:lvl3pPr>
            <a:lvl4pPr lvl="3" algn="ctr">
              <a:lnSpc>
                <a:spcPct val="100000"/>
              </a:lnSpc>
              <a:spcBef>
                <a:spcPts val="0"/>
              </a:spcBef>
              <a:spcAft>
                <a:spcPts val="0"/>
              </a:spcAft>
              <a:buClr>
                <a:srgbClr val="201747"/>
              </a:buClr>
              <a:buSzPts val="12000"/>
              <a:buNone/>
              <a:defRPr sz="12000">
                <a:solidFill>
                  <a:srgbClr val="201747"/>
                </a:solidFill>
              </a:defRPr>
            </a:lvl4pPr>
            <a:lvl5pPr lvl="4" algn="ctr">
              <a:lnSpc>
                <a:spcPct val="100000"/>
              </a:lnSpc>
              <a:spcBef>
                <a:spcPts val="0"/>
              </a:spcBef>
              <a:spcAft>
                <a:spcPts val="0"/>
              </a:spcAft>
              <a:buClr>
                <a:srgbClr val="201747"/>
              </a:buClr>
              <a:buSzPts val="12000"/>
              <a:buNone/>
              <a:defRPr sz="12000">
                <a:solidFill>
                  <a:srgbClr val="201747"/>
                </a:solidFill>
              </a:defRPr>
            </a:lvl5pPr>
            <a:lvl6pPr lvl="5" algn="ctr">
              <a:lnSpc>
                <a:spcPct val="100000"/>
              </a:lnSpc>
              <a:spcBef>
                <a:spcPts val="0"/>
              </a:spcBef>
              <a:spcAft>
                <a:spcPts val="0"/>
              </a:spcAft>
              <a:buClr>
                <a:srgbClr val="201747"/>
              </a:buClr>
              <a:buSzPts val="12000"/>
              <a:buNone/>
              <a:defRPr sz="12000">
                <a:solidFill>
                  <a:srgbClr val="201747"/>
                </a:solidFill>
              </a:defRPr>
            </a:lvl6pPr>
            <a:lvl7pPr lvl="6" algn="ctr">
              <a:lnSpc>
                <a:spcPct val="100000"/>
              </a:lnSpc>
              <a:spcBef>
                <a:spcPts val="0"/>
              </a:spcBef>
              <a:spcAft>
                <a:spcPts val="0"/>
              </a:spcAft>
              <a:buClr>
                <a:srgbClr val="201747"/>
              </a:buClr>
              <a:buSzPts val="12000"/>
              <a:buNone/>
              <a:defRPr sz="12000">
                <a:solidFill>
                  <a:srgbClr val="201747"/>
                </a:solidFill>
              </a:defRPr>
            </a:lvl7pPr>
            <a:lvl8pPr lvl="7" algn="ctr">
              <a:lnSpc>
                <a:spcPct val="100000"/>
              </a:lnSpc>
              <a:spcBef>
                <a:spcPts val="0"/>
              </a:spcBef>
              <a:spcAft>
                <a:spcPts val="0"/>
              </a:spcAft>
              <a:buClr>
                <a:srgbClr val="201747"/>
              </a:buClr>
              <a:buSzPts val="12000"/>
              <a:buNone/>
              <a:defRPr sz="12000">
                <a:solidFill>
                  <a:srgbClr val="201747"/>
                </a:solidFill>
              </a:defRPr>
            </a:lvl8pPr>
            <a:lvl9pPr lvl="8" algn="ctr">
              <a:lnSpc>
                <a:spcPct val="100000"/>
              </a:lnSpc>
              <a:spcBef>
                <a:spcPts val="0"/>
              </a:spcBef>
              <a:spcAft>
                <a:spcPts val="0"/>
              </a:spcAft>
              <a:buClr>
                <a:srgbClr val="201747"/>
              </a:buClr>
              <a:buSzPts val="12000"/>
              <a:buNone/>
              <a:defRPr sz="12000">
                <a:solidFill>
                  <a:srgbClr val="201747"/>
                </a:solidFill>
              </a:defRPr>
            </a:lvl9pPr>
          </a:lstStyle>
          <a:p>
            <a:endParaRPr/>
          </a:p>
        </p:txBody>
      </p:sp>
      <p:sp>
        <p:nvSpPr>
          <p:cNvPr id="416" name="Google Shape;416;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7" name="Google Shape;417;p130"/>
          <p:cNvSpPr txBox="1"/>
          <p:nvPr/>
        </p:nvSpPr>
        <p:spPr>
          <a:xfrm>
            <a:off x="1498800" y="3117238"/>
            <a:ext cx="6146400" cy="69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01747"/>
                </a:solidFill>
                <a:latin typeface="Barlow"/>
                <a:ea typeface="Barlow"/>
                <a:cs typeface="Barlow"/>
                <a:sym typeface="Barlow"/>
              </a:rPr>
              <a:t>Caption here</a:t>
            </a:r>
            <a:endParaRPr sz="1400" b="0" i="0" u="none" strike="noStrike" cap="none">
              <a:solidFill>
                <a:srgbClr val="201747"/>
              </a:solidFill>
              <a:latin typeface="Barlow"/>
              <a:ea typeface="Barlow"/>
              <a:cs typeface="Barlow"/>
              <a:sym typeface="Barlow"/>
            </a:endParaRPr>
          </a:p>
        </p:txBody>
      </p:sp>
      <p:sp>
        <p:nvSpPr>
          <p:cNvPr id="418" name="Google Shape;418;p130"/>
          <p:cNvSpPr txBox="1">
            <a:spLocks noGrp="1"/>
          </p:cNvSpPr>
          <p:nvPr>
            <p:ph type="subTitle" idx="1"/>
          </p:nvPr>
        </p:nvSpPr>
        <p:spPr>
          <a:xfrm>
            <a:off x="88725" y="4533650"/>
            <a:ext cx="1513800" cy="2250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201747"/>
              </a:buClr>
              <a:buSzPts val="1000"/>
              <a:buNone/>
              <a:defRPr sz="1000">
                <a:solidFill>
                  <a:srgbClr val="201747"/>
                </a:solidFill>
              </a:defRPr>
            </a:lvl1pPr>
            <a:lvl2pPr lvl="1" algn="l">
              <a:lnSpc>
                <a:spcPct val="115000"/>
              </a:lnSpc>
              <a:spcBef>
                <a:spcPts val="0"/>
              </a:spcBef>
              <a:spcAft>
                <a:spcPts val="0"/>
              </a:spcAft>
              <a:buClr>
                <a:srgbClr val="201747"/>
              </a:buClr>
              <a:buSzPts val="1400"/>
              <a:buNone/>
              <a:defRPr>
                <a:solidFill>
                  <a:srgbClr val="201747"/>
                </a:solidFill>
              </a:defRPr>
            </a:lvl2pPr>
            <a:lvl3pPr lvl="2" algn="l">
              <a:lnSpc>
                <a:spcPct val="115000"/>
              </a:lnSpc>
              <a:spcBef>
                <a:spcPts val="0"/>
              </a:spcBef>
              <a:spcAft>
                <a:spcPts val="0"/>
              </a:spcAft>
              <a:buClr>
                <a:srgbClr val="201747"/>
              </a:buClr>
              <a:buSzPts val="1400"/>
              <a:buNone/>
              <a:defRPr>
                <a:solidFill>
                  <a:srgbClr val="201747"/>
                </a:solidFill>
              </a:defRPr>
            </a:lvl3pPr>
            <a:lvl4pPr lvl="3" algn="l">
              <a:lnSpc>
                <a:spcPct val="115000"/>
              </a:lnSpc>
              <a:spcBef>
                <a:spcPts val="0"/>
              </a:spcBef>
              <a:spcAft>
                <a:spcPts val="0"/>
              </a:spcAft>
              <a:buClr>
                <a:srgbClr val="201747"/>
              </a:buClr>
              <a:buSzPts val="1400"/>
              <a:buNone/>
              <a:defRPr>
                <a:solidFill>
                  <a:srgbClr val="201747"/>
                </a:solidFill>
              </a:defRPr>
            </a:lvl4pPr>
            <a:lvl5pPr lvl="4" algn="l">
              <a:lnSpc>
                <a:spcPct val="115000"/>
              </a:lnSpc>
              <a:spcBef>
                <a:spcPts val="0"/>
              </a:spcBef>
              <a:spcAft>
                <a:spcPts val="0"/>
              </a:spcAft>
              <a:buClr>
                <a:srgbClr val="201747"/>
              </a:buClr>
              <a:buSzPts val="1400"/>
              <a:buNone/>
              <a:defRPr>
                <a:solidFill>
                  <a:srgbClr val="201747"/>
                </a:solidFill>
              </a:defRPr>
            </a:lvl5pPr>
            <a:lvl6pPr lvl="5" algn="l">
              <a:lnSpc>
                <a:spcPct val="115000"/>
              </a:lnSpc>
              <a:spcBef>
                <a:spcPts val="0"/>
              </a:spcBef>
              <a:spcAft>
                <a:spcPts val="0"/>
              </a:spcAft>
              <a:buClr>
                <a:srgbClr val="201747"/>
              </a:buClr>
              <a:buSzPts val="1400"/>
              <a:buNone/>
              <a:defRPr>
                <a:solidFill>
                  <a:srgbClr val="201747"/>
                </a:solidFill>
              </a:defRPr>
            </a:lvl6pPr>
            <a:lvl7pPr lvl="6" algn="l">
              <a:lnSpc>
                <a:spcPct val="115000"/>
              </a:lnSpc>
              <a:spcBef>
                <a:spcPts val="0"/>
              </a:spcBef>
              <a:spcAft>
                <a:spcPts val="0"/>
              </a:spcAft>
              <a:buClr>
                <a:srgbClr val="201747"/>
              </a:buClr>
              <a:buSzPts val="1400"/>
              <a:buNone/>
              <a:defRPr>
                <a:solidFill>
                  <a:srgbClr val="201747"/>
                </a:solidFill>
              </a:defRPr>
            </a:lvl7pPr>
            <a:lvl8pPr lvl="7" algn="l">
              <a:lnSpc>
                <a:spcPct val="115000"/>
              </a:lnSpc>
              <a:spcBef>
                <a:spcPts val="0"/>
              </a:spcBef>
              <a:spcAft>
                <a:spcPts val="0"/>
              </a:spcAft>
              <a:buClr>
                <a:srgbClr val="201747"/>
              </a:buClr>
              <a:buSzPts val="1400"/>
              <a:buNone/>
              <a:defRPr>
                <a:solidFill>
                  <a:srgbClr val="201747"/>
                </a:solidFill>
              </a:defRPr>
            </a:lvl8pPr>
            <a:lvl9pPr lvl="8" algn="l">
              <a:lnSpc>
                <a:spcPct val="115000"/>
              </a:lnSpc>
              <a:spcBef>
                <a:spcPts val="0"/>
              </a:spcBef>
              <a:spcAft>
                <a:spcPts val="0"/>
              </a:spcAft>
              <a:buClr>
                <a:srgbClr val="201747"/>
              </a:buClr>
              <a:buSzPts val="1400"/>
              <a:buNone/>
              <a:defRPr>
                <a:solidFill>
                  <a:srgbClr val="201747"/>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3">
  <p:cSld name="BIG_NUMBER_1_1">
    <p:bg>
      <p:bgPr>
        <a:solidFill>
          <a:schemeClr val="lt1"/>
        </a:solidFill>
        <a:effectLst/>
      </p:bgPr>
    </p:bg>
    <p:spTree>
      <p:nvGrpSpPr>
        <p:cNvPr id="1" name="Shape 419"/>
        <p:cNvGrpSpPr/>
        <p:nvPr/>
      </p:nvGrpSpPr>
      <p:grpSpPr>
        <a:xfrm>
          <a:off x="0" y="0"/>
          <a:ext cx="0" cy="0"/>
          <a:chOff x="0" y="0"/>
          <a:chExt cx="0" cy="0"/>
        </a:xfrm>
      </p:grpSpPr>
      <p:sp>
        <p:nvSpPr>
          <p:cNvPr id="420" name="Google Shape;420;p131"/>
          <p:cNvSpPr txBox="1">
            <a:spLocks noGrp="1"/>
          </p:cNvSpPr>
          <p:nvPr>
            <p:ph type="title"/>
          </p:nvPr>
        </p:nvSpPr>
        <p:spPr>
          <a:xfrm>
            <a:off x="311700" y="1334463"/>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F05825"/>
              </a:buClr>
              <a:buSzPts val="12000"/>
              <a:buNone/>
              <a:defRPr sz="12000">
                <a:solidFill>
                  <a:srgbClr val="F05825"/>
                </a:solidFill>
              </a:defRPr>
            </a:lvl1pPr>
            <a:lvl2pPr lvl="1" algn="ctr">
              <a:lnSpc>
                <a:spcPct val="100000"/>
              </a:lnSpc>
              <a:spcBef>
                <a:spcPts val="0"/>
              </a:spcBef>
              <a:spcAft>
                <a:spcPts val="0"/>
              </a:spcAft>
              <a:buClr>
                <a:srgbClr val="F05825"/>
              </a:buClr>
              <a:buSzPts val="12000"/>
              <a:buNone/>
              <a:defRPr sz="12000">
                <a:solidFill>
                  <a:srgbClr val="F05825"/>
                </a:solidFill>
              </a:defRPr>
            </a:lvl2pPr>
            <a:lvl3pPr lvl="2" algn="ctr">
              <a:lnSpc>
                <a:spcPct val="100000"/>
              </a:lnSpc>
              <a:spcBef>
                <a:spcPts val="0"/>
              </a:spcBef>
              <a:spcAft>
                <a:spcPts val="0"/>
              </a:spcAft>
              <a:buClr>
                <a:srgbClr val="F05825"/>
              </a:buClr>
              <a:buSzPts val="12000"/>
              <a:buNone/>
              <a:defRPr sz="12000">
                <a:solidFill>
                  <a:srgbClr val="F05825"/>
                </a:solidFill>
              </a:defRPr>
            </a:lvl3pPr>
            <a:lvl4pPr lvl="3" algn="ctr">
              <a:lnSpc>
                <a:spcPct val="100000"/>
              </a:lnSpc>
              <a:spcBef>
                <a:spcPts val="0"/>
              </a:spcBef>
              <a:spcAft>
                <a:spcPts val="0"/>
              </a:spcAft>
              <a:buClr>
                <a:srgbClr val="F05825"/>
              </a:buClr>
              <a:buSzPts val="12000"/>
              <a:buNone/>
              <a:defRPr sz="12000">
                <a:solidFill>
                  <a:srgbClr val="F05825"/>
                </a:solidFill>
              </a:defRPr>
            </a:lvl4pPr>
            <a:lvl5pPr lvl="4" algn="ctr">
              <a:lnSpc>
                <a:spcPct val="100000"/>
              </a:lnSpc>
              <a:spcBef>
                <a:spcPts val="0"/>
              </a:spcBef>
              <a:spcAft>
                <a:spcPts val="0"/>
              </a:spcAft>
              <a:buClr>
                <a:srgbClr val="F05825"/>
              </a:buClr>
              <a:buSzPts val="12000"/>
              <a:buNone/>
              <a:defRPr sz="12000">
                <a:solidFill>
                  <a:srgbClr val="F05825"/>
                </a:solidFill>
              </a:defRPr>
            </a:lvl5pPr>
            <a:lvl6pPr lvl="5" algn="ctr">
              <a:lnSpc>
                <a:spcPct val="100000"/>
              </a:lnSpc>
              <a:spcBef>
                <a:spcPts val="0"/>
              </a:spcBef>
              <a:spcAft>
                <a:spcPts val="0"/>
              </a:spcAft>
              <a:buClr>
                <a:srgbClr val="F05825"/>
              </a:buClr>
              <a:buSzPts val="12000"/>
              <a:buNone/>
              <a:defRPr sz="12000">
                <a:solidFill>
                  <a:srgbClr val="F05825"/>
                </a:solidFill>
              </a:defRPr>
            </a:lvl6pPr>
            <a:lvl7pPr lvl="6" algn="ctr">
              <a:lnSpc>
                <a:spcPct val="100000"/>
              </a:lnSpc>
              <a:spcBef>
                <a:spcPts val="0"/>
              </a:spcBef>
              <a:spcAft>
                <a:spcPts val="0"/>
              </a:spcAft>
              <a:buClr>
                <a:srgbClr val="F05825"/>
              </a:buClr>
              <a:buSzPts val="12000"/>
              <a:buNone/>
              <a:defRPr sz="12000">
                <a:solidFill>
                  <a:srgbClr val="F05825"/>
                </a:solidFill>
              </a:defRPr>
            </a:lvl7pPr>
            <a:lvl8pPr lvl="7" algn="ctr">
              <a:lnSpc>
                <a:spcPct val="100000"/>
              </a:lnSpc>
              <a:spcBef>
                <a:spcPts val="0"/>
              </a:spcBef>
              <a:spcAft>
                <a:spcPts val="0"/>
              </a:spcAft>
              <a:buClr>
                <a:srgbClr val="F05825"/>
              </a:buClr>
              <a:buSzPts val="12000"/>
              <a:buNone/>
              <a:defRPr sz="12000">
                <a:solidFill>
                  <a:srgbClr val="F05825"/>
                </a:solidFill>
              </a:defRPr>
            </a:lvl8pPr>
            <a:lvl9pPr lvl="8" algn="ctr">
              <a:lnSpc>
                <a:spcPct val="100000"/>
              </a:lnSpc>
              <a:spcBef>
                <a:spcPts val="0"/>
              </a:spcBef>
              <a:spcAft>
                <a:spcPts val="0"/>
              </a:spcAft>
              <a:buClr>
                <a:srgbClr val="F05825"/>
              </a:buClr>
              <a:buSzPts val="12000"/>
              <a:buNone/>
              <a:defRPr sz="12000">
                <a:solidFill>
                  <a:srgbClr val="F05825"/>
                </a:solidFill>
              </a:defRPr>
            </a:lvl9pPr>
          </a:lstStyle>
          <a:p>
            <a:endParaRPr/>
          </a:p>
        </p:txBody>
      </p:sp>
      <p:sp>
        <p:nvSpPr>
          <p:cNvPr id="421" name="Google Shape;421;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2" name="Google Shape;422;p131"/>
          <p:cNvSpPr txBox="1"/>
          <p:nvPr/>
        </p:nvSpPr>
        <p:spPr>
          <a:xfrm>
            <a:off x="1498800" y="3117238"/>
            <a:ext cx="6146400" cy="69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05825"/>
                </a:solidFill>
                <a:latin typeface="Barlow"/>
                <a:ea typeface="Barlow"/>
                <a:cs typeface="Barlow"/>
                <a:sym typeface="Barlow"/>
              </a:rPr>
              <a:t>Caption here</a:t>
            </a:r>
            <a:endParaRPr sz="1400" b="0" i="0" u="none" strike="noStrike" cap="none">
              <a:solidFill>
                <a:srgbClr val="F05825"/>
              </a:solidFill>
              <a:latin typeface="Barlow"/>
              <a:ea typeface="Barlow"/>
              <a:cs typeface="Barlow"/>
              <a:sym typeface="Barlow"/>
            </a:endParaRPr>
          </a:p>
        </p:txBody>
      </p:sp>
      <p:sp>
        <p:nvSpPr>
          <p:cNvPr id="423" name="Google Shape;423;p131"/>
          <p:cNvSpPr txBox="1">
            <a:spLocks noGrp="1"/>
          </p:cNvSpPr>
          <p:nvPr>
            <p:ph type="subTitle" idx="1"/>
          </p:nvPr>
        </p:nvSpPr>
        <p:spPr>
          <a:xfrm>
            <a:off x="88725" y="4533650"/>
            <a:ext cx="1513800" cy="2250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F05825"/>
              </a:buClr>
              <a:buSzPts val="1000"/>
              <a:buNone/>
              <a:defRPr sz="1000">
                <a:solidFill>
                  <a:srgbClr val="F05825"/>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 07">
  <p:cSld name="CUSTOM_1_1_1">
    <p:bg>
      <p:bgPr>
        <a:solidFill>
          <a:schemeClr val="dk2"/>
        </a:solidFill>
        <a:effectLst/>
      </p:bgPr>
    </p:bg>
    <p:spTree>
      <p:nvGrpSpPr>
        <p:cNvPr id="1" name="Shape 46"/>
        <p:cNvGrpSpPr/>
        <p:nvPr/>
      </p:nvGrpSpPr>
      <p:grpSpPr>
        <a:xfrm>
          <a:off x="0" y="0"/>
          <a:ext cx="0" cy="0"/>
          <a:chOff x="0" y="0"/>
          <a:chExt cx="0" cy="0"/>
        </a:xfrm>
      </p:grpSpPr>
      <p:sp>
        <p:nvSpPr>
          <p:cNvPr id="47" name="Google Shape;47;p57"/>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Month 00, 2024</a:t>
            </a:r>
            <a:endParaRPr sz="1300" b="0" i="0" u="none" strike="noStrike" cap="none">
              <a:solidFill>
                <a:srgbClr val="F05825"/>
              </a:solidFill>
              <a:latin typeface="Barlow SemiBold"/>
              <a:ea typeface="Barlow SemiBold"/>
              <a:cs typeface="Barlow SemiBold"/>
              <a:sym typeface="Barlow SemiBold"/>
            </a:endParaRPr>
          </a:p>
        </p:txBody>
      </p:sp>
      <p:sp>
        <p:nvSpPr>
          <p:cNvPr id="48" name="Google Shape;48;p57"/>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49" name="Google Shape;49;p57"/>
          <p:cNvPicPr preferRelativeResize="0"/>
          <p:nvPr/>
        </p:nvPicPr>
        <p:blipFill rotWithShape="1">
          <a:blip r:embed="rId2">
            <a:alphaModFix/>
          </a:blip>
          <a:srcRect b="10402"/>
          <a:stretch/>
        </p:blipFill>
        <p:spPr>
          <a:xfrm>
            <a:off x="738300" y="593425"/>
            <a:ext cx="822477" cy="691200"/>
          </a:xfrm>
          <a:prstGeom prst="rect">
            <a:avLst/>
          </a:prstGeom>
          <a:noFill/>
          <a:ln>
            <a:noFill/>
          </a:ln>
        </p:spPr>
      </p:pic>
      <p:sp>
        <p:nvSpPr>
          <p:cNvPr id="50" name="Google Shape;50;p57"/>
          <p:cNvSpPr txBox="1">
            <a:spLocks noGrp="1"/>
          </p:cNvSpPr>
          <p:nvPr>
            <p:ph type="title"/>
          </p:nvPr>
        </p:nvSpPr>
        <p:spPr>
          <a:xfrm>
            <a:off x="675675" y="1846525"/>
            <a:ext cx="7873500" cy="2024400"/>
          </a:xfrm>
          <a:prstGeom prst="rect">
            <a:avLst/>
          </a:prstGeom>
          <a:noFill/>
          <a:ln>
            <a:noFill/>
          </a:ln>
        </p:spPr>
        <p:txBody>
          <a:bodyPr spcFirstLastPara="1" wrap="square" lIns="0" tIns="0" rIns="0" bIns="0" anchor="t" anchorCtr="0">
            <a:normAutofit/>
          </a:bodyPr>
          <a:lstStyle>
            <a:lvl1pPr lvl="0" algn="l">
              <a:lnSpc>
                <a:spcPct val="75000"/>
              </a:lnSpc>
              <a:spcBef>
                <a:spcPts val="0"/>
              </a:spcBef>
              <a:spcAft>
                <a:spcPts val="0"/>
              </a:spcAft>
              <a:buClr>
                <a:schemeClr val="lt2"/>
              </a:buClr>
              <a:buSzPts val="9800"/>
              <a:buNone/>
              <a:defRPr sz="9800">
                <a:solidFill>
                  <a:schemeClr val="lt2"/>
                </a:solidFill>
              </a:defRPr>
            </a:lvl1pPr>
            <a:lvl2pPr lvl="1" algn="l">
              <a:lnSpc>
                <a:spcPct val="100000"/>
              </a:lnSpc>
              <a:spcBef>
                <a:spcPts val="0"/>
              </a:spcBef>
              <a:spcAft>
                <a:spcPts val="0"/>
              </a:spcAft>
              <a:buClr>
                <a:schemeClr val="lt2"/>
              </a:buClr>
              <a:buSzPts val="6700"/>
              <a:buNone/>
              <a:defRPr sz="6700">
                <a:solidFill>
                  <a:schemeClr val="lt2"/>
                </a:solidFill>
              </a:defRPr>
            </a:lvl2pPr>
            <a:lvl3pPr lvl="2" algn="l">
              <a:lnSpc>
                <a:spcPct val="100000"/>
              </a:lnSpc>
              <a:spcBef>
                <a:spcPts val="0"/>
              </a:spcBef>
              <a:spcAft>
                <a:spcPts val="0"/>
              </a:spcAft>
              <a:buClr>
                <a:schemeClr val="lt2"/>
              </a:buClr>
              <a:buSzPts val="6700"/>
              <a:buNone/>
              <a:defRPr sz="6700">
                <a:solidFill>
                  <a:schemeClr val="lt2"/>
                </a:solidFill>
              </a:defRPr>
            </a:lvl3pPr>
            <a:lvl4pPr lvl="3" algn="l">
              <a:lnSpc>
                <a:spcPct val="100000"/>
              </a:lnSpc>
              <a:spcBef>
                <a:spcPts val="0"/>
              </a:spcBef>
              <a:spcAft>
                <a:spcPts val="0"/>
              </a:spcAft>
              <a:buClr>
                <a:schemeClr val="lt2"/>
              </a:buClr>
              <a:buSzPts val="6700"/>
              <a:buNone/>
              <a:defRPr sz="6700">
                <a:solidFill>
                  <a:schemeClr val="lt2"/>
                </a:solidFill>
              </a:defRPr>
            </a:lvl4pPr>
            <a:lvl5pPr lvl="4" algn="l">
              <a:lnSpc>
                <a:spcPct val="100000"/>
              </a:lnSpc>
              <a:spcBef>
                <a:spcPts val="0"/>
              </a:spcBef>
              <a:spcAft>
                <a:spcPts val="0"/>
              </a:spcAft>
              <a:buClr>
                <a:schemeClr val="lt2"/>
              </a:buClr>
              <a:buSzPts val="6700"/>
              <a:buNone/>
              <a:defRPr sz="6700">
                <a:solidFill>
                  <a:schemeClr val="lt2"/>
                </a:solidFill>
              </a:defRPr>
            </a:lvl5pPr>
            <a:lvl6pPr lvl="5" algn="l">
              <a:lnSpc>
                <a:spcPct val="100000"/>
              </a:lnSpc>
              <a:spcBef>
                <a:spcPts val="0"/>
              </a:spcBef>
              <a:spcAft>
                <a:spcPts val="0"/>
              </a:spcAft>
              <a:buClr>
                <a:schemeClr val="lt2"/>
              </a:buClr>
              <a:buSzPts val="6700"/>
              <a:buNone/>
              <a:defRPr sz="6700">
                <a:solidFill>
                  <a:schemeClr val="lt2"/>
                </a:solidFill>
              </a:defRPr>
            </a:lvl6pPr>
            <a:lvl7pPr lvl="6" algn="l">
              <a:lnSpc>
                <a:spcPct val="100000"/>
              </a:lnSpc>
              <a:spcBef>
                <a:spcPts val="0"/>
              </a:spcBef>
              <a:spcAft>
                <a:spcPts val="0"/>
              </a:spcAft>
              <a:buClr>
                <a:schemeClr val="lt2"/>
              </a:buClr>
              <a:buSzPts val="6700"/>
              <a:buNone/>
              <a:defRPr sz="6700">
                <a:solidFill>
                  <a:schemeClr val="lt2"/>
                </a:solidFill>
              </a:defRPr>
            </a:lvl7pPr>
            <a:lvl8pPr lvl="7" algn="l">
              <a:lnSpc>
                <a:spcPct val="100000"/>
              </a:lnSpc>
              <a:spcBef>
                <a:spcPts val="0"/>
              </a:spcBef>
              <a:spcAft>
                <a:spcPts val="0"/>
              </a:spcAft>
              <a:buClr>
                <a:schemeClr val="lt2"/>
              </a:buClr>
              <a:buSzPts val="6700"/>
              <a:buNone/>
              <a:defRPr sz="6700">
                <a:solidFill>
                  <a:schemeClr val="lt2"/>
                </a:solidFill>
              </a:defRPr>
            </a:lvl8pPr>
            <a:lvl9pPr lvl="8" algn="l">
              <a:lnSpc>
                <a:spcPct val="100000"/>
              </a:lnSpc>
              <a:spcBef>
                <a:spcPts val="0"/>
              </a:spcBef>
              <a:spcAft>
                <a:spcPts val="0"/>
              </a:spcAft>
              <a:buClr>
                <a:schemeClr val="lt2"/>
              </a:buClr>
              <a:buSzPts val="6700"/>
              <a:buNone/>
              <a:defRPr sz="6700">
                <a:solidFill>
                  <a:schemeClr val="lt2"/>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4"/>
        <p:cNvGrpSpPr/>
        <p:nvPr/>
      </p:nvGrpSpPr>
      <p:grpSpPr>
        <a:xfrm>
          <a:off x="0" y="0"/>
          <a:ext cx="0" cy="0"/>
          <a:chOff x="0" y="0"/>
          <a:chExt cx="0" cy="0"/>
        </a:xfrm>
      </p:grpSpPr>
      <p:sp>
        <p:nvSpPr>
          <p:cNvPr id="425" name="Google Shape;425;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5 4 1">
  <p:cSld name="CUSTOM_4_4_1_2_2">
    <p:spTree>
      <p:nvGrpSpPr>
        <p:cNvPr id="1" name="Shape 426"/>
        <p:cNvGrpSpPr/>
        <p:nvPr/>
      </p:nvGrpSpPr>
      <p:grpSpPr>
        <a:xfrm>
          <a:off x="0" y="0"/>
          <a:ext cx="0" cy="0"/>
          <a:chOff x="0" y="0"/>
          <a:chExt cx="0" cy="0"/>
        </a:xfrm>
      </p:grpSpPr>
      <p:sp>
        <p:nvSpPr>
          <p:cNvPr id="427" name="Google Shape;427;p133"/>
          <p:cNvSpPr txBox="1"/>
          <p:nvPr/>
        </p:nvSpPr>
        <p:spPr>
          <a:xfrm>
            <a:off x="849575" y="2340900"/>
            <a:ext cx="330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Barlow Condensed SemiBold"/>
                <a:ea typeface="Barlow Condensed SemiBold"/>
                <a:cs typeface="Barlow Condensed SemiBold"/>
                <a:sym typeface="Barlow Condensed SemiBold"/>
              </a:rPr>
              <a:t>TN FOLDER STRUCTURE</a:t>
            </a:r>
            <a:endParaRPr sz="1800" b="0" i="0" u="none" strike="noStrike" cap="none">
              <a:solidFill>
                <a:schemeClr val="dk1"/>
              </a:solidFill>
              <a:latin typeface="Barlow Condensed SemiBold"/>
              <a:ea typeface="Barlow Condensed SemiBold"/>
              <a:cs typeface="Barlow Condensed SemiBold"/>
              <a:sym typeface="Barlow Condensed SemiBo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5 2 2 4 4">
  <p:cSld name="CUSTOM_4_2_2_4_4">
    <p:bg>
      <p:bgPr>
        <a:solidFill>
          <a:schemeClr val="dk2"/>
        </a:solidFill>
        <a:effectLst/>
      </p:bgPr>
    </p:bg>
    <p:spTree>
      <p:nvGrpSpPr>
        <p:cNvPr id="1" name="Shape 428"/>
        <p:cNvGrpSpPr/>
        <p:nvPr/>
      </p:nvGrpSpPr>
      <p:grpSpPr>
        <a:xfrm>
          <a:off x="0" y="0"/>
          <a:ext cx="0" cy="0"/>
          <a:chOff x="0" y="0"/>
          <a:chExt cx="0" cy="0"/>
        </a:xfrm>
      </p:grpSpPr>
      <p:sp>
        <p:nvSpPr>
          <p:cNvPr id="429" name="Google Shape;429;p134"/>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05825"/>
                </a:solidFill>
                <a:latin typeface="Barlow SemiBold"/>
                <a:ea typeface="Barlow SemiBold"/>
                <a:cs typeface="Barlow SemiBold"/>
                <a:sym typeface="Barlow SemiBold"/>
              </a:rPr>
              <a:t>Dec, 2023</a:t>
            </a:r>
            <a:endParaRPr sz="1300" b="0" i="0" u="none" strike="noStrike" cap="none">
              <a:solidFill>
                <a:srgbClr val="F05825"/>
              </a:solidFill>
              <a:latin typeface="Barlow SemiBold"/>
              <a:ea typeface="Barlow SemiBold"/>
              <a:cs typeface="Barlow SemiBold"/>
              <a:sym typeface="Barlow SemiBold"/>
            </a:endParaRPr>
          </a:p>
        </p:txBody>
      </p:sp>
      <p:sp>
        <p:nvSpPr>
          <p:cNvPr id="430" name="Google Shape;430;p134"/>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431" name="Google Shape;431;p134"/>
          <p:cNvSpPr/>
          <p:nvPr/>
        </p:nvSpPr>
        <p:spPr>
          <a:xfrm>
            <a:off x="738300" y="2115975"/>
            <a:ext cx="5371890" cy="683951"/>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TRAVEL NEVADA</a:t>
            </a:r>
          </a:p>
        </p:txBody>
      </p:sp>
      <p:sp>
        <p:nvSpPr>
          <p:cNvPr id="432" name="Google Shape;432;p134"/>
          <p:cNvSpPr/>
          <p:nvPr/>
        </p:nvSpPr>
        <p:spPr>
          <a:xfrm>
            <a:off x="738300" y="3023791"/>
            <a:ext cx="6712419" cy="699584"/>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FOLDER STRUCTURE</a:t>
            </a:r>
          </a:p>
        </p:txBody>
      </p:sp>
      <p:pic>
        <p:nvPicPr>
          <p:cNvPr id="433" name="Google Shape;433;p134"/>
          <p:cNvPicPr preferRelativeResize="0"/>
          <p:nvPr/>
        </p:nvPicPr>
        <p:blipFill rotWithShape="1">
          <a:blip r:embed="rId2">
            <a:alphaModFix/>
          </a:blip>
          <a:srcRect/>
          <a:stretch/>
        </p:blipFill>
        <p:spPr>
          <a:xfrm>
            <a:off x="738298" y="593425"/>
            <a:ext cx="822477" cy="771474"/>
          </a:xfrm>
          <a:prstGeom prst="rect">
            <a:avLst/>
          </a:prstGeom>
          <a:noFill/>
          <a:ln>
            <a:noFill/>
          </a:ln>
        </p:spPr>
      </p:pic>
      <p:pic>
        <p:nvPicPr>
          <p:cNvPr id="434" name="Google Shape;434;p134"/>
          <p:cNvPicPr preferRelativeResize="0"/>
          <p:nvPr/>
        </p:nvPicPr>
        <p:blipFill rotWithShape="1">
          <a:blip r:embed="rId3">
            <a:alphaModFix/>
          </a:blip>
          <a:srcRect r="14632" b="-2785"/>
          <a:stretch/>
        </p:blipFill>
        <p:spPr>
          <a:xfrm flipH="1">
            <a:off x="5263751" y="283325"/>
            <a:ext cx="3641674" cy="463842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5 2 2 4 5">
  <p:cSld name="CUSTOM_4_2_2_4_5">
    <p:bg>
      <p:bgPr>
        <a:solidFill>
          <a:schemeClr val="lt2"/>
        </a:solidFill>
        <a:effectLst/>
      </p:bgPr>
    </p:bg>
    <p:spTree>
      <p:nvGrpSpPr>
        <p:cNvPr id="1" name="Shape 435"/>
        <p:cNvGrpSpPr/>
        <p:nvPr/>
      </p:nvGrpSpPr>
      <p:grpSpPr>
        <a:xfrm>
          <a:off x="0" y="0"/>
          <a:ext cx="0" cy="0"/>
          <a:chOff x="0" y="0"/>
          <a:chExt cx="0" cy="0"/>
        </a:xfrm>
      </p:grpSpPr>
      <p:pic>
        <p:nvPicPr>
          <p:cNvPr id="436" name="Google Shape;436;p135"/>
          <p:cNvPicPr preferRelativeResize="0"/>
          <p:nvPr/>
        </p:nvPicPr>
        <p:blipFill rotWithShape="1">
          <a:blip r:embed="rId2">
            <a:alphaModFix/>
          </a:blip>
          <a:srcRect b="12125"/>
          <a:stretch/>
        </p:blipFill>
        <p:spPr>
          <a:xfrm>
            <a:off x="0" y="4519675"/>
            <a:ext cx="9144003" cy="623825"/>
          </a:xfrm>
          <a:prstGeom prst="rect">
            <a:avLst/>
          </a:prstGeom>
          <a:noFill/>
          <a:ln>
            <a:noFill/>
          </a:ln>
        </p:spPr>
      </p:pic>
      <p:sp>
        <p:nvSpPr>
          <p:cNvPr id="437" name="Google Shape;437;p135"/>
          <p:cNvSpPr/>
          <p:nvPr/>
        </p:nvSpPr>
        <p:spPr>
          <a:xfrm>
            <a:off x="3787975" y="253225"/>
            <a:ext cx="15681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AF6E7"/>
                </a:solidFill>
                <a:latin typeface="Barlow Condensed SemiBold"/>
                <a:ea typeface="Barlow Condensed SemiBold"/>
                <a:cs typeface="Barlow Condensed SemiBold"/>
                <a:sym typeface="Barlow Condensed SemiBold"/>
              </a:rPr>
              <a:t>TN BRAND ASSETS</a:t>
            </a:r>
            <a:endParaRPr sz="1100" b="0" i="0" u="none" strike="noStrike" cap="none">
              <a:solidFill>
                <a:srgbClr val="000000"/>
              </a:solidFill>
              <a:latin typeface="Roboto"/>
              <a:ea typeface="Roboto"/>
              <a:cs typeface="Roboto"/>
              <a:sym typeface="Roboto"/>
            </a:endParaRPr>
          </a:p>
        </p:txBody>
      </p:sp>
      <p:sp>
        <p:nvSpPr>
          <p:cNvPr id="438" name="Google Shape;438;p135"/>
          <p:cNvSpPr/>
          <p:nvPr/>
        </p:nvSpPr>
        <p:spPr>
          <a:xfrm>
            <a:off x="3385339" y="976550"/>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ANIMATION ASSETS</a:t>
            </a:r>
            <a:endParaRPr sz="7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39" name="Google Shape;439;p135"/>
          <p:cNvSpPr/>
          <p:nvPr/>
        </p:nvSpPr>
        <p:spPr>
          <a:xfrm>
            <a:off x="2342222" y="976550"/>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BRAND TYPOGRAPHY</a:t>
            </a:r>
            <a:endParaRPr sz="200" b="0" i="0" u="none" strike="noStrike" cap="none">
              <a:solidFill>
                <a:srgbClr val="000000"/>
              </a:solidFill>
              <a:latin typeface="Roboto"/>
              <a:ea typeface="Roboto"/>
              <a:cs typeface="Roboto"/>
              <a:sym typeface="Roboto"/>
            </a:endParaRPr>
          </a:p>
        </p:txBody>
      </p:sp>
      <p:sp>
        <p:nvSpPr>
          <p:cNvPr id="440" name="Google Shape;440;p135"/>
          <p:cNvSpPr/>
          <p:nvPr/>
        </p:nvSpPr>
        <p:spPr>
          <a:xfrm>
            <a:off x="1299105" y="976550"/>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PHOTOGRAPHY</a:t>
            </a:r>
            <a:br>
              <a:rPr lang="en" sz="700" b="0" i="0" u="none" strike="noStrike" cap="none">
                <a:solidFill>
                  <a:srgbClr val="FAF6E7"/>
                </a:solidFill>
                <a:latin typeface="Barlow Condensed SemiBold"/>
                <a:ea typeface="Barlow Condensed SemiBold"/>
                <a:cs typeface="Barlow Condensed SemiBold"/>
                <a:sym typeface="Barlow Condensed SemiBold"/>
              </a:rPr>
            </a:br>
            <a:r>
              <a:rPr lang="en" sz="700" b="0" i="0" u="none" strike="noStrike" cap="none">
                <a:solidFill>
                  <a:srgbClr val="FAF6E7"/>
                </a:solidFill>
                <a:latin typeface="Barlow Condensed SemiBold"/>
                <a:ea typeface="Barlow Condensed SemiBold"/>
                <a:cs typeface="Barlow Condensed SemiBold"/>
                <a:sym typeface="Barlow Condensed SemiBold"/>
              </a:rPr>
              <a:t>&amp; VIDEO</a:t>
            </a:r>
            <a:endParaRPr sz="2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1" name="Google Shape;441;p135"/>
          <p:cNvSpPr/>
          <p:nvPr/>
        </p:nvSpPr>
        <p:spPr>
          <a:xfrm>
            <a:off x="255988" y="976550"/>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LOGOS</a:t>
            </a:r>
            <a:endParaRPr sz="2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2" name="Google Shape;442;p135"/>
          <p:cNvSpPr/>
          <p:nvPr/>
        </p:nvSpPr>
        <p:spPr>
          <a:xfrm>
            <a:off x="351175" y="1686942"/>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SECONDARY LOGOS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3" name="Google Shape;443;p135"/>
          <p:cNvSpPr/>
          <p:nvPr/>
        </p:nvSpPr>
        <p:spPr>
          <a:xfrm>
            <a:off x="351175" y="1397250"/>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PRIMARY LOGOS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4" name="Google Shape;444;p135"/>
          <p:cNvSpPr/>
          <p:nvPr/>
        </p:nvSpPr>
        <p:spPr>
          <a:xfrm>
            <a:off x="351175" y="1976633"/>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TERTIARY LOGOS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5" name="Google Shape;445;p135"/>
          <p:cNvSpPr/>
          <p:nvPr/>
        </p:nvSpPr>
        <p:spPr>
          <a:xfrm>
            <a:off x="5339762" y="3771058"/>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PRINT TEMPLATE</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6" name="Google Shape;446;p135"/>
          <p:cNvSpPr/>
          <p:nvPr/>
        </p:nvSpPr>
        <p:spPr>
          <a:xfrm>
            <a:off x="5339762" y="3505638"/>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NFC TEMPLATE</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7" name="Google Shape;447;p135"/>
          <p:cNvSpPr/>
          <p:nvPr/>
        </p:nvSpPr>
        <p:spPr>
          <a:xfrm>
            <a:off x="351175" y="2266325"/>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INTERNATIONAL LOGOS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48" name="Google Shape;448;p135"/>
          <p:cNvSpPr/>
          <p:nvPr/>
        </p:nvSpPr>
        <p:spPr>
          <a:xfrm>
            <a:off x="4428456" y="976550"/>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BRAND LINE TYPOGRAPHY</a:t>
            </a:r>
            <a:endParaRPr sz="200" b="0" i="0" u="none" strike="noStrike" cap="none">
              <a:solidFill>
                <a:srgbClr val="000000"/>
              </a:solidFill>
              <a:latin typeface="Roboto"/>
              <a:ea typeface="Roboto"/>
              <a:cs typeface="Roboto"/>
              <a:sym typeface="Roboto"/>
            </a:endParaRPr>
          </a:p>
        </p:txBody>
      </p:sp>
      <p:sp>
        <p:nvSpPr>
          <p:cNvPr id="449" name="Google Shape;449;p135"/>
          <p:cNvSpPr/>
          <p:nvPr/>
        </p:nvSpPr>
        <p:spPr>
          <a:xfrm>
            <a:off x="5471574" y="976550"/>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BRAND ICONS </a:t>
            </a:r>
            <a:br>
              <a:rPr lang="en" sz="700" b="0" i="0" u="none" strike="noStrike" cap="none">
                <a:solidFill>
                  <a:srgbClr val="FAF6E7"/>
                </a:solidFill>
                <a:latin typeface="Barlow Condensed SemiBold"/>
                <a:ea typeface="Barlow Condensed SemiBold"/>
                <a:cs typeface="Barlow Condensed SemiBold"/>
                <a:sym typeface="Barlow Condensed SemiBold"/>
              </a:rPr>
            </a:br>
            <a:r>
              <a:rPr lang="en" sz="700" b="0" i="0" u="none" strike="noStrike" cap="none">
                <a:solidFill>
                  <a:srgbClr val="FAF6E7"/>
                </a:solidFill>
                <a:latin typeface="Barlow Condensed SemiBold"/>
                <a:ea typeface="Barlow Condensed SemiBold"/>
                <a:cs typeface="Barlow Condensed SemiBold"/>
                <a:sym typeface="Barlow Condensed SemiBold"/>
              </a:rPr>
              <a:t>&amp; PATTERNS</a:t>
            </a:r>
            <a:endParaRPr sz="200" b="0" i="0" u="none" strike="noStrike" cap="none">
              <a:solidFill>
                <a:srgbClr val="000000"/>
              </a:solidFill>
              <a:latin typeface="Roboto"/>
              <a:ea typeface="Roboto"/>
              <a:cs typeface="Roboto"/>
              <a:sym typeface="Roboto"/>
            </a:endParaRPr>
          </a:p>
        </p:txBody>
      </p:sp>
      <p:sp>
        <p:nvSpPr>
          <p:cNvPr id="450" name="Google Shape;450;p135"/>
          <p:cNvSpPr/>
          <p:nvPr/>
        </p:nvSpPr>
        <p:spPr>
          <a:xfrm>
            <a:off x="5566762" y="1686942"/>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PATTERNS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1" name="Google Shape;451;p135"/>
          <p:cNvSpPr/>
          <p:nvPr/>
        </p:nvSpPr>
        <p:spPr>
          <a:xfrm>
            <a:off x="5566762" y="1397250"/>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ICONS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2" name="Google Shape;452;p135"/>
          <p:cNvSpPr/>
          <p:nvPr/>
        </p:nvSpPr>
        <p:spPr>
          <a:xfrm>
            <a:off x="5716275" y="1976650"/>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Evenly repeated patterns</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3" name="Google Shape;453;p135"/>
          <p:cNvSpPr/>
          <p:nvPr/>
        </p:nvSpPr>
        <p:spPr>
          <a:xfrm>
            <a:off x="5716275" y="2210369"/>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Off-beat repeated patterns</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4" name="Google Shape;454;p135"/>
          <p:cNvSpPr/>
          <p:nvPr/>
        </p:nvSpPr>
        <p:spPr>
          <a:xfrm>
            <a:off x="5716275" y="2444100"/>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Cultural patterns</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5" name="Google Shape;455;p135"/>
          <p:cNvSpPr/>
          <p:nvPr/>
        </p:nvSpPr>
        <p:spPr>
          <a:xfrm>
            <a:off x="6514691" y="976550"/>
            <a:ext cx="11550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GALOT CAMPAIGN ASSETS</a:t>
            </a:r>
            <a:endParaRPr sz="700" b="0" i="0" u="none" strike="noStrike" cap="none">
              <a:solidFill>
                <a:srgbClr val="FAF6E7"/>
              </a:solidFill>
              <a:latin typeface="Barlow Condensed SemiBold"/>
              <a:ea typeface="Barlow Condensed SemiBold"/>
              <a:cs typeface="Barlow Condensed SemiBold"/>
              <a:sym typeface="Barlow Condensed SemiBold"/>
            </a:endParaRPr>
          </a:p>
          <a:p>
            <a:pPr marL="0" marR="0" lvl="0" indent="0" algn="ctr" rtl="0">
              <a:lnSpc>
                <a:spcPct val="100000"/>
              </a:lnSpc>
              <a:spcBef>
                <a:spcPts val="0"/>
              </a:spcBef>
              <a:spcAft>
                <a:spcPts val="0"/>
              </a:spcAft>
              <a:buClr>
                <a:srgbClr val="000000"/>
              </a:buClr>
              <a:buSzPts val="400"/>
              <a:buFont typeface="Arial"/>
              <a:buNone/>
            </a:pPr>
            <a:r>
              <a:rPr lang="en" sz="400" b="0" i="0" u="none" strike="noStrike" cap="none">
                <a:solidFill>
                  <a:srgbClr val="FAF6E7"/>
                </a:solidFill>
                <a:latin typeface="Barlow Condensed SemiBold"/>
                <a:ea typeface="Barlow Condensed SemiBold"/>
                <a:cs typeface="Barlow Condensed SemiBold"/>
                <a:sym typeface="Barlow Condensed SemiBold"/>
              </a:rPr>
              <a:t>- IMAGES, BUTTONS AND ADS ETC</a:t>
            </a:r>
            <a:endParaRPr sz="7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6" name="Google Shape;456;p135"/>
          <p:cNvSpPr/>
          <p:nvPr/>
        </p:nvSpPr>
        <p:spPr>
          <a:xfrm>
            <a:off x="7733008" y="976550"/>
            <a:ext cx="11550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EVENT ASSETS</a:t>
            </a:r>
            <a:endParaRPr sz="7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7" name="Google Shape;457;p135"/>
          <p:cNvSpPr/>
          <p:nvPr/>
        </p:nvSpPr>
        <p:spPr>
          <a:xfrm>
            <a:off x="4201388" y="3084938"/>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EMAIL SIGNATURES</a:t>
            </a:r>
            <a:endParaRPr sz="2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8" name="Google Shape;458;p135"/>
          <p:cNvSpPr/>
          <p:nvPr/>
        </p:nvSpPr>
        <p:spPr>
          <a:xfrm>
            <a:off x="5244488" y="3084938"/>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BUSINESS CARDS TEMPLATES</a:t>
            </a:r>
            <a:endParaRPr sz="2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59" name="Google Shape;459;p135"/>
          <p:cNvSpPr/>
          <p:nvPr/>
        </p:nvSpPr>
        <p:spPr>
          <a:xfrm>
            <a:off x="6287588" y="3084938"/>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LETTERHEAD</a:t>
            </a:r>
            <a:endParaRPr sz="2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60" name="Google Shape;460;p135"/>
          <p:cNvSpPr/>
          <p:nvPr/>
        </p:nvSpPr>
        <p:spPr>
          <a:xfrm>
            <a:off x="6382862" y="3505638"/>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DIGITAL TEMPLATE</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61" name="Google Shape;461;p135"/>
          <p:cNvSpPr/>
          <p:nvPr/>
        </p:nvSpPr>
        <p:spPr>
          <a:xfrm>
            <a:off x="6382862" y="3771063"/>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PRINT TEMPLATE</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62" name="Google Shape;462;p135"/>
          <p:cNvSpPr/>
          <p:nvPr/>
        </p:nvSpPr>
        <p:spPr>
          <a:xfrm>
            <a:off x="7330688" y="3084938"/>
            <a:ext cx="979800" cy="3036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AF6E7"/>
                </a:solidFill>
                <a:latin typeface="Barlow Condensed SemiBold"/>
                <a:ea typeface="Barlow Condensed SemiBold"/>
                <a:cs typeface="Barlow Condensed SemiBold"/>
                <a:sym typeface="Barlow Condensed SemiBold"/>
              </a:rPr>
              <a:t>TN PRESENTATION ASSETS</a:t>
            </a:r>
            <a:endParaRPr sz="2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63" name="Google Shape;463;p135"/>
          <p:cNvSpPr/>
          <p:nvPr/>
        </p:nvSpPr>
        <p:spPr>
          <a:xfrm>
            <a:off x="7425962" y="3505638"/>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PPT TEMPLATE</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64" name="Google Shape;464;p135"/>
          <p:cNvSpPr/>
          <p:nvPr/>
        </p:nvSpPr>
        <p:spPr>
          <a:xfrm>
            <a:off x="7425962" y="3771063"/>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GOOGLE TEMPLATE</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65" name="Google Shape;465;p135"/>
          <p:cNvSpPr/>
          <p:nvPr/>
        </p:nvSpPr>
        <p:spPr>
          <a:xfrm>
            <a:off x="351175" y="2556025"/>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.BIZ LOGOS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cxnSp>
        <p:nvCxnSpPr>
          <p:cNvPr id="466" name="Google Shape;466;p135"/>
          <p:cNvCxnSpPr>
            <a:stCxn id="437" idx="2"/>
          </p:cNvCxnSpPr>
          <p:nvPr/>
        </p:nvCxnSpPr>
        <p:spPr>
          <a:xfrm>
            <a:off x="4572025" y="556825"/>
            <a:ext cx="0" cy="283800"/>
          </a:xfrm>
          <a:prstGeom prst="straightConnector1">
            <a:avLst/>
          </a:prstGeom>
          <a:noFill/>
          <a:ln w="9525" cap="flat" cmpd="sng">
            <a:solidFill>
              <a:schemeClr val="dk2"/>
            </a:solidFill>
            <a:prstDash val="solid"/>
            <a:round/>
            <a:headEnd type="none" w="sm" len="sm"/>
            <a:tailEnd type="none" w="sm" len="sm"/>
          </a:ln>
        </p:spPr>
      </p:cxnSp>
      <p:cxnSp>
        <p:nvCxnSpPr>
          <p:cNvPr id="467" name="Google Shape;467;p135"/>
          <p:cNvCxnSpPr/>
          <p:nvPr/>
        </p:nvCxnSpPr>
        <p:spPr>
          <a:xfrm>
            <a:off x="74590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68" name="Google Shape;468;p135"/>
          <p:cNvCxnSpPr/>
          <p:nvPr/>
        </p:nvCxnSpPr>
        <p:spPr>
          <a:xfrm>
            <a:off x="178900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69" name="Google Shape;469;p135"/>
          <p:cNvCxnSpPr/>
          <p:nvPr/>
        </p:nvCxnSpPr>
        <p:spPr>
          <a:xfrm>
            <a:off x="283210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70" name="Google Shape;470;p135"/>
          <p:cNvCxnSpPr/>
          <p:nvPr/>
        </p:nvCxnSpPr>
        <p:spPr>
          <a:xfrm>
            <a:off x="387520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71" name="Google Shape;471;p135"/>
          <p:cNvCxnSpPr/>
          <p:nvPr/>
        </p:nvCxnSpPr>
        <p:spPr>
          <a:xfrm>
            <a:off x="491835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72" name="Google Shape;472;p135"/>
          <p:cNvCxnSpPr/>
          <p:nvPr/>
        </p:nvCxnSpPr>
        <p:spPr>
          <a:xfrm>
            <a:off x="596140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73" name="Google Shape;473;p135"/>
          <p:cNvCxnSpPr/>
          <p:nvPr/>
        </p:nvCxnSpPr>
        <p:spPr>
          <a:xfrm>
            <a:off x="7092200" y="848125"/>
            <a:ext cx="0" cy="121500"/>
          </a:xfrm>
          <a:prstGeom prst="straightConnector1">
            <a:avLst/>
          </a:prstGeom>
          <a:noFill/>
          <a:ln w="9525" cap="flat" cmpd="sng">
            <a:solidFill>
              <a:schemeClr val="dk2"/>
            </a:solidFill>
            <a:prstDash val="solid"/>
            <a:round/>
            <a:headEnd type="none" w="sm" len="sm"/>
            <a:tailEnd type="none" w="sm" len="sm"/>
          </a:ln>
        </p:spPr>
      </p:cxnSp>
      <p:cxnSp>
        <p:nvCxnSpPr>
          <p:cNvPr id="474" name="Google Shape;474;p135"/>
          <p:cNvCxnSpPr/>
          <p:nvPr/>
        </p:nvCxnSpPr>
        <p:spPr>
          <a:xfrm>
            <a:off x="8310500" y="848125"/>
            <a:ext cx="0" cy="121500"/>
          </a:xfrm>
          <a:prstGeom prst="straightConnector1">
            <a:avLst/>
          </a:prstGeom>
          <a:noFill/>
          <a:ln w="9525" cap="flat" cmpd="sng">
            <a:solidFill>
              <a:schemeClr val="dk2"/>
            </a:solidFill>
            <a:prstDash val="solid"/>
            <a:round/>
            <a:headEnd type="none" w="sm" len="sm"/>
            <a:tailEnd type="none" w="sm" len="sm"/>
          </a:ln>
        </p:spPr>
      </p:cxnSp>
      <p:sp>
        <p:nvSpPr>
          <p:cNvPr id="475" name="Google Shape;475;p135"/>
          <p:cNvSpPr/>
          <p:nvPr/>
        </p:nvSpPr>
        <p:spPr>
          <a:xfrm>
            <a:off x="4497625" y="1397250"/>
            <a:ext cx="8415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VECTOR FILES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76" name="Google Shape;476;p135"/>
          <p:cNvSpPr/>
          <p:nvPr/>
        </p:nvSpPr>
        <p:spPr>
          <a:xfrm>
            <a:off x="4497625" y="1686950"/>
            <a:ext cx="8415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ANIMATED FILES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77" name="Google Shape;477;p135"/>
          <p:cNvSpPr/>
          <p:nvPr/>
        </p:nvSpPr>
        <p:spPr>
          <a:xfrm>
            <a:off x="3468037" y="1387738"/>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AF6E7"/>
                </a:solidFill>
                <a:latin typeface="Barlow Condensed SemiBold"/>
                <a:ea typeface="Barlow Condensed SemiBold"/>
                <a:cs typeface="Barlow Condensed SemiBold"/>
                <a:sym typeface="Barlow Condensed SemiBold"/>
              </a:rPr>
              <a:t>BRAND LINE ANIMATION</a:t>
            </a:r>
            <a:endParaRPr sz="5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78" name="Google Shape;478;p135"/>
          <p:cNvSpPr/>
          <p:nvPr/>
        </p:nvSpPr>
        <p:spPr>
          <a:xfrm>
            <a:off x="3468037" y="1653163"/>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AF6E7"/>
                </a:solidFill>
                <a:latin typeface="Barlow Condensed SemiBold"/>
                <a:ea typeface="Barlow Condensed SemiBold"/>
                <a:cs typeface="Barlow Condensed SemiBold"/>
                <a:sym typeface="Barlow Condensed SemiBold"/>
              </a:rPr>
              <a:t>LOGO ANIMATIONS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79" name="Google Shape;479;p135"/>
          <p:cNvSpPr/>
          <p:nvPr/>
        </p:nvSpPr>
        <p:spPr>
          <a:xfrm>
            <a:off x="1394450" y="1969692"/>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VIDEOS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80" name="Google Shape;480;p135"/>
          <p:cNvSpPr/>
          <p:nvPr/>
        </p:nvSpPr>
        <p:spPr>
          <a:xfrm>
            <a:off x="1394450" y="1680000"/>
            <a:ext cx="789300" cy="182100"/>
          </a:xfrm>
          <a:prstGeom prst="roundRect">
            <a:avLst>
              <a:gd name="adj" fmla="val 16667"/>
            </a:avLst>
          </a:prstGeom>
          <a:solidFill>
            <a:srgbClr val="201747"/>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FAF6E7"/>
                </a:solidFill>
                <a:latin typeface="Barlow Condensed SemiBold"/>
                <a:ea typeface="Barlow Condensed SemiBold"/>
                <a:cs typeface="Barlow Condensed SemiBold"/>
                <a:sym typeface="Barlow Condensed SemiBold"/>
              </a:rPr>
              <a:t>PHOTOS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81" name="Google Shape;481;p135"/>
          <p:cNvSpPr/>
          <p:nvPr/>
        </p:nvSpPr>
        <p:spPr>
          <a:xfrm>
            <a:off x="1543752" y="2245475"/>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AF6E7"/>
                </a:solidFill>
                <a:latin typeface="Barlow Condensed SemiBold"/>
                <a:ea typeface="Barlow Condensed SemiBold"/>
                <a:cs typeface="Barlow Condensed SemiBold"/>
                <a:sym typeface="Barlow Condensed SemiBold"/>
              </a:rPr>
              <a:t>Video intro card</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82" name="Google Shape;482;p135"/>
          <p:cNvSpPr/>
          <p:nvPr/>
        </p:nvSpPr>
        <p:spPr>
          <a:xfrm>
            <a:off x="1543752" y="2510900"/>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AF6E7"/>
                </a:solidFill>
                <a:latin typeface="Barlow Condensed SemiBold"/>
                <a:ea typeface="Barlow Condensed SemiBold"/>
                <a:cs typeface="Barlow Condensed SemiBold"/>
                <a:sym typeface="Barlow Condensed SemiBold"/>
              </a:rPr>
              <a:t>Video end card</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83" name="Google Shape;483;p135"/>
          <p:cNvSpPr txBox="1"/>
          <p:nvPr/>
        </p:nvSpPr>
        <p:spPr>
          <a:xfrm>
            <a:off x="1419400" y="1341400"/>
            <a:ext cx="739200" cy="23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Roboto"/>
                <a:ea typeface="Roboto"/>
                <a:cs typeface="Roboto"/>
                <a:sym typeface="Roboto"/>
              </a:rPr>
              <a:t>*We will make folders based on locations</a:t>
            </a:r>
            <a:endParaRPr sz="500" b="0"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Roboto"/>
                <a:ea typeface="Roboto"/>
                <a:cs typeface="Roboto"/>
                <a:sym typeface="Roboto"/>
              </a:rPr>
              <a:t>or activities.</a:t>
            </a:r>
            <a:endParaRPr sz="500" b="0" i="0" u="none" strike="noStrike" cap="none">
              <a:solidFill>
                <a:schemeClr val="dk1"/>
              </a:solidFill>
              <a:latin typeface="Roboto"/>
              <a:ea typeface="Roboto"/>
              <a:cs typeface="Roboto"/>
              <a:sym typeface="Roboto"/>
            </a:endParaRPr>
          </a:p>
        </p:txBody>
      </p:sp>
      <p:cxnSp>
        <p:nvCxnSpPr>
          <p:cNvPr id="484" name="Google Shape;484;p135"/>
          <p:cNvCxnSpPr/>
          <p:nvPr/>
        </p:nvCxnSpPr>
        <p:spPr>
          <a:xfrm rot="10800000">
            <a:off x="745700" y="848125"/>
            <a:ext cx="8277300" cy="0"/>
          </a:xfrm>
          <a:prstGeom prst="straightConnector1">
            <a:avLst/>
          </a:prstGeom>
          <a:noFill/>
          <a:ln w="9525" cap="flat" cmpd="sng">
            <a:solidFill>
              <a:schemeClr val="dk2"/>
            </a:solidFill>
            <a:prstDash val="solid"/>
            <a:round/>
            <a:headEnd type="none" w="sm" len="sm"/>
            <a:tailEnd type="none" w="sm" len="sm"/>
          </a:ln>
        </p:spPr>
      </p:cxnSp>
      <p:cxnSp>
        <p:nvCxnSpPr>
          <p:cNvPr id="485" name="Google Shape;485;p135"/>
          <p:cNvCxnSpPr/>
          <p:nvPr/>
        </p:nvCxnSpPr>
        <p:spPr>
          <a:xfrm>
            <a:off x="9023000" y="848125"/>
            <a:ext cx="0" cy="2099100"/>
          </a:xfrm>
          <a:prstGeom prst="straightConnector1">
            <a:avLst/>
          </a:prstGeom>
          <a:noFill/>
          <a:ln w="9525" cap="flat" cmpd="sng">
            <a:solidFill>
              <a:schemeClr val="dk2"/>
            </a:solidFill>
            <a:prstDash val="solid"/>
            <a:round/>
            <a:headEnd type="none" w="sm" len="sm"/>
            <a:tailEnd type="none" w="sm" len="sm"/>
          </a:ln>
        </p:spPr>
      </p:cxnSp>
      <p:cxnSp>
        <p:nvCxnSpPr>
          <p:cNvPr id="486" name="Google Shape;486;p135"/>
          <p:cNvCxnSpPr/>
          <p:nvPr/>
        </p:nvCxnSpPr>
        <p:spPr>
          <a:xfrm rot="10800000">
            <a:off x="4696700" y="2951950"/>
            <a:ext cx="4326300" cy="0"/>
          </a:xfrm>
          <a:prstGeom prst="straightConnector1">
            <a:avLst/>
          </a:prstGeom>
          <a:noFill/>
          <a:ln w="9525" cap="flat" cmpd="sng">
            <a:solidFill>
              <a:schemeClr val="dk2"/>
            </a:solidFill>
            <a:prstDash val="solid"/>
            <a:round/>
            <a:headEnd type="none" w="sm" len="sm"/>
            <a:tailEnd type="none" w="sm" len="sm"/>
          </a:ln>
        </p:spPr>
      </p:cxnSp>
      <p:cxnSp>
        <p:nvCxnSpPr>
          <p:cNvPr id="487" name="Google Shape;487;p135"/>
          <p:cNvCxnSpPr/>
          <p:nvPr/>
        </p:nvCxnSpPr>
        <p:spPr>
          <a:xfrm>
            <a:off x="4691325" y="2951938"/>
            <a:ext cx="0" cy="121500"/>
          </a:xfrm>
          <a:prstGeom prst="straightConnector1">
            <a:avLst/>
          </a:prstGeom>
          <a:noFill/>
          <a:ln w="9525" cap="flat" cmpd="sng">
            <a:solidFill>
              <a:schemeClr val="dk2"/>
            </a:solidFill>
            <a:prstDash val="solid"/>
            <a:round/>
            <a:headEnd type="none" w="sm" len="sm"/>
            <a:tailEnd type="none" w="sm" len="sm"/>
          </a:ln>
        </p:spPr>
      </p:cxnSp>
      <p:cxnSp>
        <p:nvCxnSpPr>
          <p:cNvPr id="488" name="Google Shape;488;p135"/>
          <p:cNvCxnSpPr/>
          <p:nvPr/>
        </p:nvCxnSpPr>
        <p:spPr>
          <a:xfrm>
            <a:off x="5734425" y="2951938"/>
            <a:ext cx="0" cy="121500"/>
          </a:xfrm>
          <a:prstGeom prst="straightConnector1">
            <a:avLst/>
          </a:prstGeom>
          <a:noFill/>
          <a:ln w="9525" cap="flat" cmpd="sng">
            <a:solidFill>
              <a:schemeClr val="dk2"/>
            </a:solidFill>
            <a:prstDash val="solid"/>
            <a:round/>
            <a:headEnd type="none" w="sm" len="sm"/>
            <a:tailEnd type="none" w="sm" len="sm"/>
          </a:ln>
        </p:spPr>
      </p:cxnSp>
      <p:cxnSp>
        <p:nvCxnSpPr>
          <p:cNvPr id="489" name="Google Shape;489;p135"/>
          <p:cNvCxnSpPr/>
          <p:nvPr/>
        </p:nvCxnSpPr>
        <p:spPr>
          <a:xfrm>
            <a:off x="6777525" y="2951938"/>
            <a:ext cx="0" cy="121500"/>
          </a:xfrm>
          <a:prstGeom prst="straightConnector1">
            <a:avLst/>
          </a:prstGeom>
          <a:noFill/>
          <a:ln w="9525" cap="flat" cmpd="sng">
            <a:solidFill>
              <a:schemeClr val="dk2"/>
            </a:solidFill>
            <a:prstDash val="solid"/>
            <a:round/>
            <a:headEnd type="none" w="sm" len="sm"/>
            <a:tailEnd type="none" w="sm" len="sm"/>
          </a:ln>
        </p:spPr>
      </p:cxnSp>
      <p:cxnSp>
        <p:nvCxnSpPr>
          <p:cNvPr id="490" name="Google Shape;490;p135"/>
          <p:cNvCxnSpPr/>
          <p:nvPr/>
        </p:nvCxnSpPr>
        <p:spPr>
          <a:xfrm>
            <a:off x="7820675" y="2951938"/>
            <a:ext cx="0" cy="121500"/>
          </a:xfrm>
          <a:prstGeom prst="straightConnector1">
            <a:avLst/>
          </a:prstGeom>
          <a:noFill/>
          <a:ln w="9525" cap="flat" cmpd="sng">
            <a:solidFill>
              <a:schemeClr val="dk2"/>
            </a:solidFill>
            <a:prstDash val="solid"/>
            <a:round/>
            <a:headEnd type="none" w="sm" len="sm"/>
            <a:tailEnd type="none" w="sm" len="sm"/>
          </a:ln>
        </p:spPr>
      </p:cxnSp>
      <p:cxnSp>
        <p:nvCxnSpPr>
          <p:cNvPr id="491" name="Google Shape;491;p135"/>
          <p:cNvCxnSpPr/>
          <p:nvPr/>
        </p:nvCxnSpPr>
        <p:spPr>
          <a:xfrm>
            <a:off x="1454575" y="2153375"/>
            <a:ext cx="0" cy="980400"/>
          </a:xfrm>
          <a:prstGeom prst="straightConnector1">
            <a:avLst/>
          </a:prstGeom>
          <a:noFill/>
          <a:ln w="9525" cap="flat" cmpd="sng">
            <a:solidFill>
              <a:schemeClr val="dk2"/>
            </a:solidFill>
            <a:prstDash val="solid"/>
            <a:round/>
            <a:headEnd type="none" w="sm" len="sm"/>
            <a:tailEnd type="none" w="sm" len="sm"/>
          </a:ln>
        </p:spPr>
      </p:cxnSp>
      <p:cxnSp>
        <p:nvCxnSpPr>
          <p:cNvPr id="492" name="Google Shape;492;p135"/>
          <p:cNvCxnSpPr/>
          <p:nvPr/>
        </p:nvCxnSpPr>
        <p:spPr>
          <a:xfrm>
            <a:off x="1454575" y="2601950"/>
            <a:ext cx="84000" cy="0"/>
          </a:xfrm>
          <a:prstGeom prst="straightConnector1">
            <a:avLst/>
          </a:prstGeom>
          <a:noFill/>
          <a:ln w="9525" cap="flat" cmpd="sng">
            <a:solidFill>
              <a:schemeClr val="dk2"/>
            </a:solidFill>
            <a:prstDash val="solid"/>
            <a:round/>
            <a:headEnd type="none" w="sm" len="sm"/>
            <a:tailEnd type="none" w="sm" len="sm"/>
          </a:ln>
        </p:spPr>
      </p:cxnSp>
      <p:cxnSp>
        <p:nvCxnSpPr>
          <p:cNvPr id="493" name="Google Shape;493;p135"/>
          <p:cNvCxnSpPr/>
          <p:nvPr/>
        </p:nvCxnSpPr>
        <p:spPr>
          <a:xfrm>
            <a:off x="1454575" y="2336525"/>
            <a:ext cx="84000" cy="0"/>
          </a:xfrm>
          <a:prstGeom prst="straightConnector1">
            <a:avLst/>
          </a:prstGeom>
          <a:noFill/>
          <a:ln w="9525" cap="flat" cmpd="sng">
            <a:solidFill>
              <a:schemeClr val="dk2"/>
            </a:solidFill>
            <a:prstDash val="solid"/>
            <a:round/>
            <a:headEnd type="none" w="sm" len="sm"/>
            <a:tailEnd type="none" w="sm" len="sm"/>
          </a:ln>
        </p:spPr>
      </p:cxnSp>
      <p:cxnSp>
        <p:nvCxnSpPr>
          <p:cNvPr id="494" name="Google Shape;494;p135"/>
          <p:cNvCxnSpPr/>
          <p:nvPr/>
        </p:nvCxnSpPr>
        <p:spPr>
          <a:xfrm>
            <a:off x="5632275" y="1869050"/>
            <a:ext cx="0" cy="661800"/>
          </a:xfrm>
          <a:prstGeom prst="straightConnector1">
            <a:avLst/>
          </a:prstGeom>
          <a:noFill/>
          <a:ln w="9525" cap="flat" cmpd="sng">
            <a:solidFill>
              <a:schemeClr val="dk2"/>
            </a:solidFill>
            <a:prstDash val="solid"/>
            <a:round/>
            <a:headEnd type="none" w="sm" len="sm"/>
            <a:tailEnd type="none" w="sm" len="sm"/>
          </a:ln>
        </p:spPr>
      </p:cxnSp>
      <p:cxnSp>
        <p:nvCxnSpPr>
          <p:cNvPr id="495" name="Google Shape;495;p135"/>
          <p:cNvCxnSpPr/>
          <p:nvPr/>
        </p:nvCxnSpPr>
        <p:spPr>
          <a:xfrm>
            <a:off x="5632275" y="2317625"/>
            <a:ext cx="84000" cy="0"/>
          </a:xfrm>
          <a:prstGeom prst="straightConnector1">
            <a:avLst/>
          </a:prstGeom>
          <a:noFill/>
          <a:ln w="9525" cap="flat" cmpd="sng">
            <a:solidFill>
              <a:schemeClr val="dk2"/>
            </a:solidFill>
            <a:prstDash val="solid"/>
            <a:round/>
            <a:headEnd type="none" w="sm" len="sm"/>
            <a:tailEnd type="none" w="sm" len="sm"/>
          </a:ln>
        </p:spPr>
      </p:cxnSp>
      <p:cxnSp>
        <p:nvCxnSpPr>
          <p:cNvPr id="496" name="Google Shape;496;p135"/>
          <p:cNvCxnSpPr/>
          <p:nvPr/>
        </p:nvCxnSpPr>
        <p:spPr>
          <a:xfrm>
            <a:off x="5632275" y="2052200"/>
            <a:ext cx="84000" cy="0"/>
          </a:xfrm>
          <a:prstGeom prst="straightConnector1">
            <a:avLst/>
          </a:prstGeom>
          <a:noFill/>
          <a:ln w="9525" cap="flat" cmpd="sng">
            <a:solidFill>
              <a:schemeClr val="dk2"/>
            </a:solidFill>
            <a:prstDash val="solid"/>
            <a:round/>
            <a:headEnd type="none" w="sm" len="sm"/>
            <a:tailEnd type="none" w="sm" len="sm"/>
          </a:ln>
        </p:spPr>
      </p:cxnSp>
      <p:cxnSp>
        <p:nvCxnSpPr>
          <p:cNvPr id="497" name="Google Shape;497;p135"/>
          <p:cNvCxnSpPr/>
          <p:nvPr/>
        </p:nvCxnSpPr>
        <p:spPr>
          <a:xfrm>
            <a:off x="5632275" y="2535150"/>
            <a:ext cx="84000" cy="0"/>
          </a:xfrm>
          <a:prstGeom prst="straightConnector1">
            <a:avLst/>
          </a:prstGeom>
          <a:noFill/>
          <a:ln w="9525" cap="flat" cmpd="sng">
            <a:solidFill>
              <a:schemeClr val="dk2"/>
            </a:solidFill>
            <a:prstDash val="solid"/>
            <a:round/>
            <a:headEnd type="none" w="sm" len="sm"/>
            <a:tailEnd type="none" w="sm" len="sm"/>
          </a:ln>
        </p:spPr>
      </p:cxnSp>
      <p:sp>
        <p:nvSpPr>
          <p:cNvPr id="498" name="Google Shape;498;p135"/>
          <p:cNvSpPr/>
          <p:nvPr/>
        </p:nvSpPr>
        <p:spPr>
          <a:xfrm>
            <a:off x="1543752" y="2776325"/>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AF6E7"/>
                </a:solidFill>
                <a:latin typeface="Barlow Condensed SemiBold"/>
                <a:ea typeface="Barlow Condensed SemiBold"/>
                <a:cs typeface="Barlow Condensed SemiBold"/>
                <a:sym typeface="Barlow Condensed SemiBold"/>
              </a:rPr>
              <a:t>Video ads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499" name="Google Shape;499;p135"/>
          <p:cNvSpPr/>
          <p:nvPr/>
        </p:nvSpPr>
        <p:spPr>
          <a:xfrm>
            <a:off x="1543752" y="3041750"/>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AF6E7"/>
                </a:solidFill>
                <a:latin typeface="Barlow Condensed SemiBold"/>
                <a:ea typeface="Barlow Condensed SemiBold"/>
                <a:cs typeface="Barlow Condensed SemiBold"/>
                <a:sym typeface="Barlow Condensed SemiBold"/>
              </a:rPr>
              <a:t>Video raws</a:t>
            </a:r>
            <a:endParaRPr sz="100" b="0" i="0" u="none" strike="noStrike" cap="none">
              <a:solidFill>
                <a:srgbClr val="FAF6E7"/>
              </a:solidFill>
              <a:latin typeface="Barlow Condensed SemiBold"/>
              <a:ea typeface="Barlow Condensed SemiBold"/>
              <a:cs typeface="Barlow Condensed SemiBold"/>
              <a:sym typeface="Barlow Condensed SemiBold"/>
            </a:endParaRPr>
          </a:p>
        </p:txBody>
      </p:sp>
      <p:cxnSp>
        <p:nvCxnSpPr>
          <p:cNvPr id="500" name="Google Shape;500;p135"/>
          <p:cNvCxnSpPr/>
          <p:nvPr/>
        </p:nvCxnSpPr>
        <p:spPr>
          <a:xfrm>
            <a:off x="1454575" y="2867375"/>
            <a:ext cx="84000" cy="0"/>
          </a:xfrm>
          <a:prstGeom prst="straightConnector1">
            <a:avLst/>
          </a:prstGeom>
          <a:noFill/>
          <a:ln w="9525" cap="flat" cmpd="sng">
            <a:solidFill>
              <a:schemeClr val="dk2"/>
            </a:solidFill>
            <a:prstDash val="solid"/>
            <a:round/>
            <a:headEnd type="none" w="sm" len="sm"/>
            <a:tailEnd type="none" w="sm" len="sm"/>
          </a:ln>
        </p:spPr>
      </p:cxnSp>
      <p:cxnSp>
        <p:nvCxnSpPr>
          <p:cNvPr id="501" name="Google Shape;501;p135"/>
          <p:cNvCxnSpPr/>
          <p:nvPr/>
        </p:nvCxnSpPr>
        <p:spPr>
          <a:xfrm>
            <a:off x="1454575" y="3132800"/>
            <a:ext cx="84000" cy="0"/>
          </a:xfrm>
          <a:prstGeom prst="straightConnector1">
            <a:avLst/>
          </a:prstGeom>
          <a:noFill/>
          <a:ln w="9525" cap="flat" cmpd="sng">
            <a:solidFill>
              <a:schemeClr val="dk2"/>
            </a:solidFill>
            <a:prstDash val="solid"/>
            <a:round/>
            <a:headEnd type="none" w="sm" len="sm"/>
            <a:tailEnd type="none" w="sm" len="sm"/>
          </a:ln>
        </p:spPr>
      </p:cxnSp>
      <p:sp>
        <p:nvSpPr>
          <p:cNvPr id="502" name="Google Shape;502;p135"/>
          <p:cNvSpPr txBox="1"/>
          <p:nvPr/>
        </p:nvSpPr>
        <p:spPr>
          <a:xfrm>
            <a:off x="1419400" y="3273375"/>
            <a:ext cx="739200" cy="23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Roboto"/>
                <a:ea typeface="Roboto"/>
                <a:cs typeface="Roboto"/>
                <a:sym typeface="Roboto"/>
              </a:rPr>
              <a:t>*We will make folders based on locations</a:t>
            </a:r>
            <a:endParaRPr sz="500" b="0"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Roboto"/>
                <a:ea typeface="Roboto"/>
                <a:cs typeface="Roboto"/>
                <a:sym typeface="Roboto"/>
              </a:rPr>
              <a:t>or activities.</a:t>
            </a:r>
            <a:endParaRPr sz="500" b="0" i="0" u="none" strike="noStrike" cap="none">
              <a:solidFill>
                <a:schemeClr val="dk1"/>
              </a:solidFill>
              <a:latin typeface="Roboto"/>
              <a:ea typeface="Roboto"/>
              <a:cs typeface="Roboto"/>
              <a:sym typeface="Roboto"/>
            </a:endParaRPr>
          </a:p>
        </p:txBody>
      </p:sp>
      <p:sp>
        <p:nvSpPr>
          <p:cNvPr id="503" name="Google Shape;503;p135"/>
          <p:cNvSpPr/>
          <p:nvPr/>
        </p:nvSpPr>
        <p:spPr>
          <a:xfrm>
            <a:off x="7029800" y="1387750"/>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Static ads</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504" name="Google Shape;504;p135"/>
          <p:cNvSpPr/>
          <p:nvPr/>
        </p:nvSpPr>
        <p:spPr>
          <a:xfrm>
            <a:off x="7029800" y="1621469"/>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Video ads</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sp>
        <p:nvSpPr>
          <p:cNvPr id="505" name="Google Shape;505;p135"/>
          <p:cNvSpPr/>
          <p:nvPr/>
        </p:nvSpPr>
        <p:spPr>
          <a:xfrm>
            <a:off x="7029800" y="1855200"/>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Emails and landing pages</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cxnSp>
        <p:nvCxnSpPr>
          <p:cNvPr id="506" name="Google Shape;506;p135"/>
          <p:cNvCxnSpPr/>
          <p:nvPr/>
        </p:nvCxnSpPr>
        <p:spPr>
          <a:xfrm>
            <a:off x="6945800" y="1280150"/>
            <a:ext cx="0" cy="1145700"/>
          </a:xfrm>
          <a:prstGeom prst="straightConnector1">
            <a:avLst/>
          </a:prstGeom>
          <a:noFill/>
          <a:ln w="9525" cap="flat" cmpd="sng">
            <a:solidFill>
              <a:schemeClr val="dk2"/>
            </a:solidFill>
            <a:prstDash val="solid"/>
            <a:round/>
            <a:headEnd type="none" w="sm" len="sm"/>
            <a:tailEnd type="none" w="sm" len="sm"/>
          </a:ln>
        </p:spPr>
      </p:cxnSp>
      <p:cxnSp>
        <p:nvCxnSpPr>
          <p:cNvPr id="507" name="Google Shape;507;p135"/>
          <p:cNvCxnSpPr/>
          <p:nvPr/>
        </p:nvCxnSpPr>
        <p:spPr>
          <a:xfrm>
            <a:off x="6945800" y="1728725"/>
            <a:ext cx="84000" cy="0"/>
          </a:xfrm>
          <a:prstGeom prst="straightConnector1">
            <a:avLst/>
          </a:prstGeom>
          <a:noFill/>
          <a:ln w="9525" cap="flat" cmpd="sng">
            <a:solidFill>
              <a:schemeClr val="dk2"/>
            </a:solidFill>
            <a:prstDash val="solid"/>
            <a:round/>
            <a:headEnd type="none" w="sm" len="sm"/>
            <a:tailEnd type="none" w="sm" len="sm"/>
          </a:ln>
        </p:spPr>
      </p:cxnSp>
      <p:cxnSp>
        <p:nvCxnSpPr>
          <p:cNvPr id="508" name="Google Shape;508;p135"/>
          <p:cNvCxnSpPr/>
          <p:nvPr/>
        </p:nvCxnSpPr>
        <p:spPr>
          <a:xfrm>
            <a:off x="6945800" y="1463300"/>
            <a:ext cx="84000" cy="0"/>
          </a:xfrm>
          <a:prstGeom prst="straightConnector1">
            <a:avLst/>
          </a:prstGeom>
          <a:noFill/>
          <a:ln w="9525" cap="flat" cmpd="sng">
            <a:solidFill>
              <a:schemeClr val="dk2"/>
            </a:solidFill>
            <a:prstDash val="solid"/>
            <a:round/>
            <a:headEnd type="none" w="sm" len="sm"/>
            <a:tailEnd type="none" w="sm" len="sm"/>
          </a:ln>
        </p:spPr>
      </p:cxnSp>
      <p:cxnSp>
        <p:nvCxnSpPr>
          <p:cNvPr id="509" name="Google Shape;509;p135"/>
          <p:cNvCxnSpPr/>
          <p:nvPr/>
        </p:nvCxnSpPr>
        <p:spPr>
          <a:xfrm>
            <a:off x="6945800" y="1946250"/>
            <a:ext cx="84000" cy="0"/>
          </a:xfrm>
          <a:prstGeom prst="straightConnector1">
            <a:avLst/>
          </a:prstGeom>
          <a:noFill/>
          <a:ln w="9525" cap="flat" cmpd="sng">
            <a:solidFill>
              <a:schemeClr val="dk2"/>
            </a:solidFill>
            <a:prstDash val="solid"/>
            <a:round/>
            <a:headEnd type="none" w="sm" len="sm"/>
            <a:tailEnd type="none" w="sm" len="sm"/>
          </a:ln>
        </p:spPr>
      </p:cxnSp>
      <p:sp>
        <p:nvSpPr>
          <p:cNvPr id="510" name="Google Shape;510;p135"/>
          <p:cNvSpPr/>
          <p:nvPr/>
        </p:nvSpPr>
        <p:spPr>
          <a:xfrm>
            <a:off x="7029800" y="2092075"/>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Events </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cxnSp>
        <p:nvCxnSpPr>
          <p:cNvPr id="511" name="Google Shape;511;p135"/>
          <p:cNvCxnSpPr/>
          <p:nvPr/>
        </p:nvCxnSpPr>
        <p:spPr>
          <a:xfrm>
            <a:off x="6945800" y="2183125"/>
            <a:ext cx="84000" cy="0"/>
          </a:xfrm>
          <a:prstGeom prst="straightConnector1">
            <a:avLst/>
          </a:prstGeom>
          <a:noFill/>
          <a:ln w="9525" cap="flat" cmpd="sng">
            <a:solidFill>
              <a:schemeClr val="dk2"/>
            </a:solidFill>
            <a:prstDash val="solid"/>
            <a:round/>
            <a:headEnd type="none" w="sm" len="sm"/>
            <a:tailEnd type="none" w="sm" len="sm"/>
          </a:ln>
        </p:spPr>
      </p:cxnSp>
      <p:sp>
        <p:nvSpPr>
          <p:cNvPr id="512" name="Google Shape;512;p135"/>
          <p:cNvSpPr txBox="1"/>
          <p:nvPr/>
        </p:nvSpPr>
        <p:spPr>
          <a:xfrm>
            <a:off x="7940900" y="1408575"/>
            <a:ext cx="7392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Roboto"/>
                <a:ea typeface="Roboto"/>
                <a:cs typeface="Roboto"/>
                <a:sym typeface="Roboto"/>
              </a:rPr>
              <a:t>*We will make folders based on events &amp; time</a:t>
            </a:r>
            <a:endParaRPr sz="500" b="0" i="0" u="none" strike="noStrike" cap="none">
              <a:solidFill>
                <a:schemeClr val="dk1"/>
              </a:solidFill>
              <a:latin typeface="Roboto"/>
              <a:ea typeface="Roboto"/>
              <a:cs typeface="Roboto"/>
              <a:sym typeface="Roboto"/>
            </a:endParaRPr>
          </a:p>
        </p:txBody>
      </p:sp>
      <p:sp>
        <p:nvSpPr>
          <p:cNvPr id="513" name="Google Shape;513;p135"/>
          <p:cNvSpPr/>
          <p:nvPr/>
        </p:nvSpPr>
        <p:spPr>
          <a:xfrm>
            <a:off x="7029800" y="2328962"/>
            <a:ext cx="639900" cy="182100"/>
          </a:xfrm>
          <a:prstGeom prst="roundRect">
            <a:avLst>
              <a:gd name="adj" fmla="val 16667"/>
            </a:avLst>
          </a:prstGeom>
          <a:solidFill>
            <a:srgbClr val="F05825"/>
          </a:solidFill>
          <a:ln w="9525" cap="flat" cmpd="sng">
            <a:solidFill>
              <a:srgbClr val="2017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450" b="0" i="0" u="none" strike="noStrike" cap="none">
                <a:solidFill>
                  <a:srgbClr val="FAF6E7"/>
                </a:solidFill>
                <a:latin typeface="Barlow Condensed SemiBold"/>
                <a:ea typeface="Barlow Condensed SemiBold"/>
                <a:cs typeface="Barlow Condensed SemiBold"/>
                <a:sym typeface="Barlow Condensed SemiBold"/>
              </a:rPr>
              <a:t>OOH</a:t>
            </a:r>
            <a:endParaRPr sz="450" b="0" i="0" u="none" strike="noStrike" cap="none">
              <a:solidFill>
                <a:srgbClr val="FAF6E7"/>
              </a:solidFill>
              <a:latin typeface="Barlow Condensed SemiBold"/>
              <a:ea typeface="Barlow Condensed SemiBold"/>
              <a:cs typeface="Barlow Condensed SemiBold"/>
              <a:sym typeface="Barlow Condensed SemiBold"/>
            </a:endParaRPr>
          </a:p>
        </p:txBody>
      </p:sp>
      <p:cxnSp>
        <p:nvCxnSpPr>
          <p:cNvPr id="514" name="Google Shape;514;p135"/>
          <p:cNvCxnSpPr/>
          <p:nvPr/>
        </p:nvCxnSpPr>
        <p:spPr>
          <a:xfrm>
            <a:off x="6945800" y="2420013"/>
            <a:ext cx="84000" cy="0"/>
          </a:xfrm>
          <a:prstGeom prst="straightConnector1">
            <a:avLst/>
          </a:prstGeom>
          <a:noFill/>
          <a:ln w="9525" cap="flat" cmpd="sng">
            <a:solidFill>
              <a:schemeClr val="dk2"/>
            </a:solidFill>
            <a:prstDash val="solid"/>
            <a:round/>
            <a:headEnd type="none" w="sm" len="sm"/>
            <a:tailEnd type="none" w="sm" len="sm"/>
          </a:ln>
        </p:spPr>
      </p:cxnSp>
      <p:pic>
        <p:nvPicPr>
          <p:cNvPr id="515" name="Google Shape;515;p135"/>
          <p:cNvPicPr preferRelativeResize="0"/>
          <p:nvPr/>
        </p:nvPicPr>
        <p:blipFill rotWithShape="1">
          <a:blip r:embed="rId3">
            <a:alphaModFix/>
          </a:blip>
          <a:srcRect b="14345"/>
          <a:stretch/>
        </p:blipFill>
        <p:spPr>
          <a:xfrm>
            <a:off x="605725" y="4629975"/>
            <a:ext cx="639923" cy="357299"/>
          </a:xfrm>
          <a:prstGeom prst="rect">
            <a:avLst/>
          </a:prstGeom>
          <a:noFill/>
          <a:ln>
            <a:noFill/>
          </a:ln>
        </p:spPr>
      </p:pic>
      <p:sp>
        <p:nvSpPr>
          <p:cNvPr id="516" name="Google Shape;516;p135"/>
          <p:cNvSpPr txBox="1"/>
          <p:nvPr/>
        </p:nvSpPr>
        <p:spPr>
          <a:xfrm>
            <a:off x="7565500" y="4827500"/>
            <a:ext cx="1262100" cy="13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41CAD1"/>
                </a:solidFill>
                <a:latin typeface="Barlow SemiBold"/>
                <a:ea typeface="Barlow SemiBold"/>
                <a:cs typeface="Barlow SemiBold"/>
                <a:sym typeface="Barlow SemiBold"/>
              </a:rPr>
              <a:t>TravelNevada.com</a:t>
            </a:r>
            <a:endParaRPr sz="800" b="0" i="0" u="none" strike="noStrike" cap="none">
              <a:solidFill>
                <a:srgbClr val="41CAD1"/>
              </a:solidFill>
              <a:latin typeface="Barlow SemiBold"/>
              <a:ea typeface="Barlow SemiBold"/>
              <a:cs typeface="Barlow SemiBold"/>
              <a:sym typeface="Barlow SemiBo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5 2 2 4 3 1 2">
  <p:cSld name="CUSTOM_4_2_2_4_3_1_2">
    <p:bg>
      <p:bgPr>
        <a:solidFill>
          <a:schemeClr val="dk2"/>
        </a:solidFill>
        <a:effectLst/>
      </p:bgPr>
    </p:bg>
    <p:spTree>
      <p:nvGrpSpPr>
        <p:cNvPr id="1" name="Shape 517"/>
        <p:cNvGrpSpPr/>
        <p:nvPr/>
      </p:nvGrpSpPr>
      <p:grpSpPr>
        <a:xfrm>
          <a:off x="0" y="0"/>
          <a:ext cx="0" cy="0"/>
          <a:chOff x="0" y="0"/>
          <a:chExt cx="0" cy="0"/>
        </a:xfrm>
      </p:grpSpPr>
      <p:pic>
        <p:nvPicPr>
          <p:cNvPr id="518" name="Google Shape;518;p136"/>
          <p:cNvPicPr preferRelativeResize="0"/>
          <p:nvPr/>
        </p:nvPicPr>
        <p:blipFill rotWithShape="1">
          <a:blip r:embed="rId2">
            <a:alphaModFix/>
          </a:blip>
          <a:srcRect r="14632" b="23931"/>
          <a:stretch/>
        </p:blipFill>
        <p:spPr>
          <a:xfrm flipH="1">
            <a:off x="5263751" y="283325"/>
            <a:ext cx="3641674" cy="3432724"/>
          </a:xfrm>
          <a:prstGeom prst="rect">
            <a:avLst/>
          </a:prstGeom>
          <a:noFill/>
          <a:ln>
            <a:noFill/>
          </a:ln>
        </p:spPr>
      </p:pic>
      <p:sp>
        <p:nvSpPr>
          <p:cNvPr id="519" name="Google Shape;519;p136"/>
          <p:cNvSpPr/>
          <p:nvPr/>
        </p:nvSpPr>
        <p:spPr>
          <a:xfrm>
            <a:off x="772750" y="1510438"/>
            <a:ext cx="2998553" cy="903179"/>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THANK</a:t>
            </a:r>
          </a:p>
        </p:txBody>
      </p:sp>
      <p:sp>
        <p:nvSpPr>
          <p:cNvPr id="520" name="Google Shape;520;p136"/>
          <p:cNvSpPr/>
          <p:nvPr/>
        </p:nvSpPr>
        <p:spPr>
          <a:xfrm>
            <a:off x="772750" y="2709240"/>
            <a:ext cx="2011508" cy="923823"/>
          </a:xfrm>
          <a:prstGeom prst="rect">
            <a:avLst/>
          </a:prstGeom>
        </p:spPr>
        <p:txBody>
          <a:bodyPr>
            <a:prstTxWarp prst="textPlain">
              <a:avLst/>
            </a:prstTxWarp>
          </a:bodyPr>
          <a:lstStyle/>
          <a:p>
            <a:pPr lvl="0" algn="ctr"/>
            <a:r>
              <a:rPr b="0" i="0">
                <a:ln w="19050" cap="flat" cmpd="sng">
                  <a:solidFill>
                    <a:srgbClr val="F05825"/>
                  </a:solidFill>
                  <a:prstDash val="solid"/>
                  <a:round/>
                  <a:headEnd type="none" w="sm" len="sm"/>
                  <a:tailEnd type="none" w="sm" len="sm"/>
                </a:ln>
                <a:noFill/>
                <a:latin typeface="Barlow Condensed"/>
              </a:rPr>
              <a:t>YOU!</a:t>
            </a:r>
          </a:p>
        </p:txBody>
      </p:sp>
      <p:pic>
        <p:nvPicPr>
          <p:cNvPr id="521" name="Google Shape;521;p136"/>
          <p:cNvPicPr preferRelativeResize="0"/>
          <p:nvPr/>
        </p:nvPicPr>
        <p:blipFill rotWithShape="1">
          <a:blip r:embed="rId3">
            <a:alphaModFix/>
          </a:blip>
          <a:srcRect/>
          <a:stretch/>
        </p:blipFill>
        <p:spPr>
          <a:xfrm>
            <a:off x="8005271" y="4261375"/>
            <a:ext cx="822477" cy="5361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08">
  <p:cSld name="CUSTOM_1_1_1_1">
    <p:bg>
      <p:bgPr>
        <a:solidFill>
          <a:schemeClr val="dk2"/>
        </a:solidFill>
        <a:effectLst/>
      </p:bgPr>
    </p:bg>
    <p:spTree>
      <p:nvGrpSpPr>
        <p:cNvPr id="1" name="Shape 51"/>
        <p:cNvGrpSpPr/>
        <p:nvPr/>
      </p:nvGrpSpPr>
      <p:grpSpPr>
        <a:xfrm>
          <a:off x="0" y="0"/>
          <a:ext cx="0" cy="0"/>
          <a:chOff x="0" y="0"/>
          <a:chExt cx="0" cy="0"/>
        </a:xfrm>
      </p:grpSpPr>
      <p:sp>
        <p:nvSpPr>
          <p:cNvPr id="52" name="Google Shape;52;p58"/>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53" name="Google Shape;53;p58"/>
          <p:cNvSpPr/>
          <p:nvPr/>
        </p:nvSpPr>
        <p:spPr>
          <a:xfrm>
            <a:off x="738298" y="1925885"/>
            <a:ext cx="5822452" cy="854460"/>
          </a:xfrm>
          <a:prstGeom prst="rect">
            <a:avLst/>
          </a:prstGeom>
        </p:spPr>
        <p:txBody>
          <a:bodyPr>
            <a:prstTxWarp prst="textPlain">
              <a:avLst/>
            </a:prstTxWarp>
          </a:bodyPr>
          <a:lstStyle/>
          <a:p>
            <a:pPr lvl="0" algn="ctr"/>
            <a:r>
              <a:rPr b="0" i="0">
                <a:ln w="19050" cap="flat" cmpd="sng">
                  <a:solidFill>
                    <a:schemeClr val="accent1"/>
                  </a:solidFill>
                  <a:prstDash val="solid"/>
                  <a:round/>
                  <a:headEnd type="none" w="sm" len="sm"/>
                  <a:tailEnd type="none" w="sm" len="sm"/>
                </a:ln>
                <a:noFill/>
                <a:latin typeface="Barlow Condensed"/>
              </a:rPr>
              <a:t>DOUBLE CLICK</a:t>
            </a:r>
          </a:p>
        </p:txBody>
      </p:sp>
      <p:sp>
        <p:nvSpPr>
          <p:cNvPr id="54" name="Google Shape;54;p58"/>
          <p:cNvSpPr/>
          <p:nvPr/>
        </p:nvSpPr>
        <p:spPr>
          <a:xfrm>
            <a:off x="738298" y="3034675"/>
            <a:ext cx="3130210" cy="854460"/>
          </a:xfrm>
          <a:prstGeom prst="rect">
            <a:avLst/>
          </a:prstGeom>
        </p:spPr>
        <p:txBody>
          <a:bodyPr>
            <a:prstTxWarp prst="textPlain">
              <a:avLst/>
            </a:prstTxWarp>
          </a:bodyPr>
          <a:lstStyle/>
          <a:p>
            <a:pPr lvl="0" algn="ctr"/>
            <a:r>
              <a:rPr b="0" i="0">
                <a:ln w="19050" cap="flat" cmpd="sng">
                  <a:solidFill>
                    <a:schemeClr val="accent1"/>
                  </a:solidFill>
                  <a:prstDash val="solid"/>
                  <a:round/>
                  <a:headEnd type="none" w="sm" len="sm"/>
                  <a:tailEnd type="none" w="sm" len="sm"/>
                </a:ln>
                <a:noFill/>
                <a:latin typeface="Barlow Condensed"/>
              </a:rPr>
              <a:t>TO EDIT</a:t>
            </a:r>
          </a:p>
        </p:txBody>
      </p:sp>
      <p:sp>
        <p:nvSpPr>
          <p:cNvPr id="55" name="Google Shape;55;p58"/>
          <p:cNvSpPr txBox="1"/>
          <p:nvPr/>
        </p:nvSpPr>
        <p:spPr>
          <a:xfrm>
            <a:off x="738298" y="4170497"/>
            <a:ext cx="48462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41CAD1"/>
                </a:solidFill>
                <a:latin typeface="Barlow SemiBold"/>
                <a:ea typeface="Barlow SemiBold"/>
                <a:cs typeface="Barlow SemiBold"/>
                <a:sym typeface="Barlow SemiBold"/>
              </a:rPr>
              <a:t>Month 00, 2024</a:t>
            </a:r>
            <a:endParaRPr sz="1300" b="0" i="0" u="none" strike="noStrike" cap="none">
              <a:solidFill>
                <a:srgbClr val="41CAD1"/>
              </a:solidFill>
              <a:latin typeface="Barlow SemiBold"/>
              <a:ea typeface="Barlow SemiBold"/>
              <a:cs typeface="Barlow SemiBold"/>
              <a:sym typeface="Barlow SemiBold"/>
            </a:endParaRPr>
          </a:p>
        </p:txBody>
      </p:sp>
      <p:pic>
        <p:nvPicPr>
          <p:cNvPr id="56" name="Google Shape;56;p58"/>
          <p:cNvPicPr preferRelativeResize="0"/>
          <p:nvPr/>
        </p:nvPicPr>
        <p:blipFill rotWithShape="1">
          <a:blip r:embed="rId2">
            <a:alphaModFix/>
          </a:blip>
          <a:srcRect b="9115"/>
          <a:stretch/>
        </p:blipFill>
        <p:spPr>
          <a:xfrm>
            <a:off x="738300" y="593425"/>
            <a:ext cx="822477" cy="70112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Barlow Condensed"/>
              <a:buNone/>
              <a:defRPr sz="2800" b="1" i="0" u="none" strike="noStrike" cap="none">
                <a:solidFill>
                  <a:schemeClr val="dk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Barlow"/>
              <a:buChar char="●"/>
              <a:defRPr sz="1800" b="0" i="0" u="none" strike="noStrike" cap="none">
                <a:solidFill>
                  <a:schemeClr val="dk2"/>
                </a:solidFill>
                <a:latin typeface="Barlow"/>
                <a:ea typeface="Barlow"/>
                <a:cs typeface="Barlow"/>
                <a:sym typeface="Barlow"/>
              </a:defRPr>
            </a:lvl1pPr>
            <a:lvl2pPr marL="914400" marR="0" lvl="1"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2pPr>
            <a:lvl3pPr marL="1371600" marR="0" lvl="2"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3pPr>
            <a:lvl4pPr marL="1828800" marR="0" lvl="3"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4pPr>
            <a:lvl5pPr marL="2286000" marR="0" lvl="4"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5pPr>
            <a:lvl6pPr marL="2743200" marR="0" lvl="5"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6pPr>
            <a:lvl7pPr marL="3200400" marR="0" lvl="6"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7pPr>
            <a:lvl8pPr marL="3657600" marR="0" lvl="7"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8pPr>
            <a:lvl9pPr marL="4114800" marR="0" lvl="8"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9pPr>
          </a:lstStyle>
          <a:p>
            <a:endParaRPr/>
          </a:p>
        </p:txBody>
      </p:sp>
      <p:sp>
        <p:nvSpPr>
          <p:cNvPr id="8" name="Google Shape;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7" r:id="rId46"/>
    <p:sldLayoutId id="2147483698" r:id="rId47"/>
    <p:sldLayoutId id="2147483699" r:id="rId48"/>
    <p:sldLayoutId id="2147483700" r:id="rId49"/>
    <p:sldLayoutId id="2147483701" r:id="rId50"/>
    <p:sldLayoutId id="2147483702" r:id="rId51"/>
    <p:sldLayoutId id="2147483703"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7" r:id="rId75"/>
    <p:sldLayoutId id="2147483728" r:id="rId76"/>
    <p:sldLayoutId id="2147483729" r:id="rId77"/>
    <p:sldLayoutId id="2147483730" r:id="rId78"/>
    <p:sldLayoutId id="2147483731" r:id="rId79"/>
    <p:sldLayoutId id="2147483732" r:id="rId80"/>
    <p:sldLayoutId id="2147483733" r:id="rId81"/>
    <p:sldLayoutId id="2147483734" r:id="rId82"/>
    <p:sldLayoutId id="2147483735" r:id="rId83"/>
    <p:sldLayoutId id="2147483736" r:id="rId8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tif"/></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tif"/></Relationships>
</file>

<file path=ppt/slides/_rels/slide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tif"/><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8EA"/>
        </a:solidFill>
        <a:effectLst/>
      </p:bgPr>
    </p:bg>
    <p:spTree>
      <p:nvGrpSpPr>
        <p:cNvPr id="1" name="Shape 1042"/>
        <p:cNvGrpSpPr/>
        <p:nvPr/>
      </p:nvGrpSpPr>
      <p:grpSpPr>
        <a:xfrm>
          <a:off x="0" y="0"/>
          <a:ext cx="0" cy="0"/>
          <a:chOff x="0" y="0"/>
          <a:chExt cx="0" cy="0"/>
        </a:xfrm>
      </p:grpSpPr>
      <p:pic>
        <p:nvPicPr>
          <p:cNvPr id="9" name="Picture 8" descr="A large rock in the water&#10;&#10;Description automatically generated">
            <a:extLst>
              <a:ext uri="{FF2B5EF4-FFF2-40B4-BE49-F238E27FC236}">
                <a16:creationId xmlns:a16="http://schemas.microsoft.com/office/drawing/2014/main" id="{C5760C4B-A39B-0D6E-9886-D9DDBC18D974}"/>
              </a:ext>
            </a:extLst>
          </p:cNvPr>
          <p:cNvPicPr>
            <a:picLocks noChangeAspect="1"/>
          </p:cNvPicPr>
          <p:nvPr/>
        </p:nvPicPr>
        <p:blipFill rotWithShape="1">
          <a:blip r:embed="rId3"/>
          <a:srcRect t="4209" b="4209"/>
          <a:stretch/>
        </p:blipFill>
        <p:spPr>
          <a:xfrm>
            <a:off x="0" y="-1"/>
            <a:ext cx="9144000" cy="5143501"/>
          </a:xfrm>
          <a:prstGeom prst="rect">
            <a:avLst/>
          </a:prstGeom>
        </p:spPr>
      </p:pic>
      <p:sp>
        <p:nvSpPr>
          <p:cNvPr id="1043" name="Google Shape;1043;p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1046" name="Google Shape;1046;p5"/>
          <p:cNvPicPr preferRelativeResize="0"/>
          <p:nvPr/>
        </p:nvPicPr>
        <p:blipFill rotWithShape="1">
          <a:blip r:embed="rId4">
            <a:alphaModFix/>
          </a:blip>
          <a:srcRect b="10402"/>
          <a:stretch/>
        </p:blipFill>
        <p:spPr>
          <a:xfrm>
            <a:off x="8125008" y="4335022"/>
            <a:ext cx="740217" cy="622071"/>
          </a:xfrm>
          <a:prstGeom prst="rect">
            <a:avLst/>
          </a:prstGeom>
          <a:noFill/>
          <a:ln>
            <a:noFill/>
          </a:ln>
        </p:spPr>
      </p:pic>
      <p:sp>
        <p:nvSpPr>
          <p:cNvPr id="3" name="TextBox 2">
            <a:extLst>
              <a:ext uri="{FF2B5EF4-FFF2-40B4-BE49-F238E27FC236}">
                <a16:creationId xmlns:a16="http://schemas.microsoft.com/office/drawing/2014/main" id="{7FFD4DAC-8F8E-F84F-4718-5FFD9B7038EB}"/>
              </a:ext>
            </a:extLst>
          </p:cNvPr>
          <p:cNvSpPr txBox="1"/>
          <p:nvPr/>
        </p:nvSpPr>
        <p:spPr>
          <a:xfrm>
            <a:off x="4513277" y="922763"/>
            <a:ext cx="4351948" cy="3200876"/>
          </a:xfrm>
          <a:prstGeom prst="rect">
            <a:avLst/>
          </a:prstGeom>
          <a:noFill/>
        </p:spPr>
        <p:txBody>
          <a:bodyPr wrap="square">
            <a:spAutoFit/>
          </a:bodyPr>
          <a:lstStyle/>
          <a:p>
            <a:pPr marL="0" lvl="0" indent="0" algn="l" rtl="0">
              <a:lnSpc>
                <a:spcPct val="80000"/>
              </a:lnSpc>
              <a:spcBef>
                <a:spcPts val="0"/>
              </a:spcBef>
              <a:spcAft>
                <a:spcPts val="1200"/>
              </a:spcAft>
              <a:buClr>
                <a:schemeClr val="dk2"/>
              </a:buClr>
              <a:buSzPts val="1800"/>
              <a:buFont typeface="Barlow"/>
              <a:buNone/>
            </a:pPr>
            <a:r>
              <a:rPr lang="en-US" sz="6000" dirty="0">
                <a:solidFill>
                  <a:srgbClr val="FFFFFF"/>
                </a:solidFill>
                <a:latin typeface="Barlow Condensed SemiBold"/>
                <a:ea typeface="Barlow Condensed SemiBold"/>
                <a:cs typeface="Barlow Condensed SemiBold"/>
                <a:sym typeface="Barlow Condensed SemiBold"/>
              </a:rPr>
              <a:t>Unlocking Opportunities: </a:t>
            </a:r>
          </a:p>
          <a:p>
            <a:pPr marL="0" lvl="0" indent="0" algn="l" rtl="0">
              <a:lnSpc>
                <a:spcPct val="80000"/>
              </a:lnSpc>
              <a:spcBef>
                <a:spcPts val="0"/>
              </a:spcBef>
              <a:spcAft>
                <a:spcPts val="1200"/>
              </a:spcAft>
              <a:buClr>
                <a:schemeClr val="dk2"/>
              </a:buClr>
              <a:buSzPts val="1800"/>
              <a:buFont typeface="Barlow"/>
              <a:buNone/>
            </a:pPr>
            <a:r>
              <a:rPr lang="en-US" sz="4000" dirty="0">
                <a:solidFill>
                  <a:srgbClr val="FFFFFF"/>
                </a:solidFill>
                <a:latin typeface="Barlow Condensed SemiBold"/>
                <a:ea typeface="Barlow Condensed SemiBold"/>
                <a:cs typeface="Barlow Condensed SemiBold"/>
                <a:sym typeface="Barlow Condensed SemiBold"/>
              </a:rPr>
              <a:t>Navigating Bookable Product in the Travel Industry</a:t>
            </a:r>
            <a:endParaRPr lang="en-US" sz="4800" dirty="0">
              <a:solidFill>
                <a:srgbClr val="FFFFFF"/>
              </a:solidFill>
              <a:latin typeface="Barlow Condensed SemiBold"/>
              <a:ea typeface="Barlow Condensed SemiBold"/>
              <a:cs typeface="Barlow Condensed SemiBold"/>
              <a:sym typeface="Barlow Condensed SemiBold"/>
            </a:endParaRPr>
          </a:p>
        </p:txBody>
      </p:sp>
      <p:pic>
        <p:nvPicPr>
          <p:cNvPr id="11" name="Picture 10" descr="A black and white logo&#10;&#10;Description automatically generated">
            <a:extLst>
              <a:ext uri="{FF2B5EF4-FFF2-40B4-BE49-F238E27FC236}">
                <a16:creationId xmlns:a16="http://schemas.microsoft.com/office/drawing/2014/main" id="{AD873C5D-3A31-5181-F784-A363049F6B41}"/>
              </a:ext>
            </a:extLst>
          </p:cNvPr>
          <p:cNvPicPr>
            <a:picLocks noChangeAspect="1"/>
          </p:cNvPicPr>
          <p:nvPr/>
        </p:nvPicPr>
        <p:blipFill>
          <a:blip r:embed="rId5"/>
          <a:stretch>
            <a:fillRect/>
          </a:stretch>
        </p:blipFill>
        <p:spPr>
          <a:xfrm>
            <a:off x="504058" y="711381"/>
            <a:ext cx="3643772" cy="36236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D409A"/>
        </a:solidFill>
        <a:effectLst/>
      </p:bgPr>
    </p:bg>
    <p:spTree>
      <p:nvGrpSpPr>
        <p:cNvPr id="1" name="Shape 1120"/>
        <p:cNvGrpSpPr/>
        <p:nvPr/>
      </p:nvGrpSpPr>
      <p:grpSpPr>
        <a:xfrm>
          <a:off x="0" y="0"/>
          <a:ext cx="0" cy="0"/>
          <a:chOff x="0" y="0"/>
          <a:chExt cx="0" cy="0"/>
        </a:xfrm>
      </p:grpSpPr>
      <p:sp>
        <p:nvSpPr>
          <p:cNvPr id="1121" name="Google Shape;1121;g2c40d7028d4_0_286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124" name="Google Shape;1124;g2c40d7028d4_0_2869"/>
          <p:cNvSpPr txBox="1"/>
          <p:nvPr/>
        </p:nvSpPr>
        <p:spPr>
          <a:xfrm>
            <a:off x="-1526236" y="1672606"/>
            <a:ext cx="7863738" cy="3384887"/>
          </a:xfrm>
          <a:prstGeom prst="rect">
            <a:avLst/>
          </a:prstGeom>
          <a:noFill/>
          <a:ln>
            <a:noFill/>
          </a:ln>
        </p:spPr>
        <p:txBody>
          <a:bodyPr spcFirstLastPara="1" wrap="square" lIns="91425" tIns="91425" rIns="91425" bIns="91425" anchor="t" anchorCtr="0">
            <a:noAutofit/>
          </a:bodyPr>
          <a:lstStyle/>
          <a:p>
            <a:pPr marL="457200" lvl="0" indent="-323850">
              <a:lnSpc>
                <a:spcPct val="150000"/>
              </a:lnSpc>
              <a:buClr>
                <a:srgbClr val="F5A81C"/>
              </a:buClr>
              <a:buSzPts val="1500"/>
              <a:buFont typeface="Barlow"/>
              <a:buChar char="●"/>
            </a:pPr>
            <a:endParaRPr lang="en-US" sz="1800" dirty="0">
              <a:solidFill>
                <a:srgbClr val="E6E8EA"/>
              </a:solidFill>
              <a:latin typeface="Barlow"/>
              <a:ea typeface="Barlow"/>
              <a:cs typeface="Barlow"/>
              <a:sym typeface="Barlow"/>
            </a:endParaRPr>
          </a:p>
        </p:txBody>
      </p:sp>
      <p:sp>
        <p:nvSpPr>
          <p:cNvPr id="3" name="TextBox 2">
            <a:extLst>
              <a:ext uri="{FF2B5EF4-FFF2-40B4-BE49-F238E27FC236}">
                <a16:creationId xmlns:a16="http://schemas.microsoft.com/office/drawing/2014/main" id="{994DD3E6-704E-53FD-BC96-46D7B4365509}"/>
              </a:ext>
            </a:extLst>
          </p:cNvPr>
          <p:cNvSpPr txBox="1"/>
          <p:nvPr/>
        </p:nvSpPr>
        <p:spPr>
          <a:xfrm>
            <a:off x="3416800" y="1245790"/>
            <a:ext cx="5501827" cy="1200329"/>
          </a:xfrm>
          <a:prstGeom prst="rect">
            <a:avLst/>
          </a:prstGeom>
          <a:noFill/>
        </p:spPr>
        <p:txBody>
          <a:bodyPr wrap="none" rtlCol="0">
            <a:spAutoFit/>
          </a:bodyPr>
          <a:lstStyle/>
          <a:p>
            <a:r>
              <a:rPr lang="en-US" sz="7200" b="1" dirty="0">
                <a:solidFill>
                  <a:srgbClr val="44C1C1"/>
                </a:solidFill>
                <a:latin typeface="Barlow Condensed" panose="00000506000000000000" pitchFamily="2" charset="0"/>
              </a:rPr>
              <a:t>Felipe Tetelboin</a:t>
            </a:r>
            <a:endParaRPr lang="en-US" sz="7200" b="1" dirty="0">
              <a:solidFill>
                <a:srgbClr val="44C1C1"/>
              </a:solidFill>
              <a:latin typeface="Barlow Condensed SemiBold" pitchFamily="2" charset="77"/>
            </a:endParaRPr>
          </a:p>
        </p:txBody>
      </p:sp>
      <p:pic>
        <p:nvPicPr>
          <p:cNvPr id="4" name="Picture 3">
            <a:extLst>
              <a:ext uri="{FF2B5EF4-FFF2-40B4-BE49-F238E27FC236}">
                <a16:creationId xmlns:a16="http://schemas.microsoft.com/office/drawing/2014/main" id="{E8471A61-C036-ECC9-669B-128254C6BE74}"/>
              </a:ext>
            </a:extLst>
          </p:cNvPr>
          <p:cNvPicPr>
            <a:picLocks noChangeAspect="1"/>
          </p:cNvPicPr>
          <p:nvPr/>
        </p:nvPicPr>
        <p:blipFill>
          <a:blip r:embed="rId3"/>
          <a:stretch>
            <a:fillRect/>
          </a:stretch>
        </p:blipFill>
        <p:spPr>
          <a:xfrm>
            <a:off x="6126218" y="4419961"/>
            <a:ext cx="3017782" cy="475529"/>
          </a:xfrm>
          <a:prstGeom prst="rect">
            <a:avLst/>
          </a:prstGeom>
        </p:spPr>
      </p:pic>
      <p:pic>
        <p:nvPicPr>
          <p:cNvPr id="3074" name="Picture 2">
            <a:extLst>
              <a:ext uri="{FF2B5EF4-FFF2-40B4-BE49-F238E27FC236}">
                <a16:creationId xmlns:a16="http://schemas.microsoft.com/office/drawing/2014/main" id="{64EE2D53-9538-EC7F-4EC0-F739BCA1F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74" y="1572890"/>
            <a:ext cx="2881046" cy="28470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40BACA-2880-3171-8317-DE24399655E6}"/>
              </a:ext>
            </a:extLst>
          </p:cNvPr>
          <p:cNvSpPr txBox="1"/>
          <p:nvPr/>
        </p:nvSpPr>
        <p:spPr>
          <a:xfrm>
            <a:off x="3549513" y="2500608"/>
            <a:ext cx="5501827" cy="830997"/>
          </a:xfrm>
          <a:prstGeom prst="rect">
            <a:avLst/>
          </a:prstGeom>
          <a:noFill/>
        </p:spPr>
        <p:txBody>
          <a:bodyPr wrap="square">
            <a:spAutoFit/>
          </a:bodyPr>
          <a:lstStyle/>
          <a:p>
            <a:r>
              <a:rPr lang="en-US" sz="2400" dirty="0">
                <a:solidFill>
                  <a:srgbClr val="44C1C1"/>
                </a:solidFill>
                <a:latin typeface="Barlow" panose="00000500000000000000" pitchFamily="2" charset="0"/>
              </a:rPr>
              <a:t>Sr. Manager of Business Development,</a:t>
            </a:r>
          </a:p>
          <a:p>
            <a:r>
              <a:rPr lang="en-US" sz="2400" dirty="0">
                <a:solidFill>
                  <a:srgbClr val="44C1C1"/>
                </a:solidFill>
                <a:latin typeface="Barlow" panose="00000500000000000000" pitchFamily="2" charset="0"/>
              </a:rPr>
              <a:t>Expedia Group Media Solutions</a:t>
            </a:r>
          </a:p>
        </p:txBody>
      </p:sp>
    </p:spTree>
    <p:extLst>
      <p:ext uri="{BB962C8B-B14F-4D97-AF65-F5344CB8AC3E}">
        <p14:creationId xmlns:p14="http://schemas.microsoft.com/office/powerpoint/2010/main" val="3721762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124">
                                            <p:txEl>
                                              <p:pRg st="0" end="0"/>
                                            </p:txEl>
                                          </p:spTgt>
                                        </p:tgtEl>
                                        <p:attrNameLst>
                                          <p:attrName>style.visibility</p:attrName>
                                        </p:attrNameLst>
                                      </p:cBhvr>
                                      <p:to>
                                        <p:strVal val="visible"/>
                                      </p:to>
                                    </p:set>
                                    <p:animEffect transition="in" filter="wipe(left)">
                                      <p:cBhvr>
                                        <p:cTn id="7" dur="1000"/>
                                        <p:tgtEl>
                                          <p:spTgt spid="1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8EA"/>
        </a:solidFill>
        <a:effectLst/>
      </p:bgPr>
    </p:bg>
    <p:spTree>
      <p:nvGrpSpPr>
        <p:cNvPr id="1" name="Shape 1160"/>
        <p:cNvGrpSpPr/>
        <p:nvPr/>
      </p:nvGrpSpPr>
      <p:grpSpPr>
        <a:xfrm>
          <a:off x="0" y="0"/>
          <a:ext cx="0" cy="0"/>
          <a:chOff x="0" y="0"/>
          <a:chExt cx="0" cy="0"/>
        </a:xfrm>
      </p:grpSpPr>
      <p:sp>
        <p:nvSpPr>
          <p:cNvPr id="1161" name="Google Shape;1161;p2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3" name="TextBox 2">
            <a:extLst>
              <a:ext uri="{FF2B5EF4-FFF2-40B4-BE49-F238E27FC236}">
                <a16:creationId xmlns:a16="http://schemas.microsoft.com/office/drawing/2014/main" id="{4A33FDBC-D3F6-EBCF-8ED7-D56C46C420C7}"/>
              </a:ext>
            </a:extLst>
          </p:cNvPr>
          <p:cNvSpPr txBox="1"/>
          <p:nvPr/>
        </p:nvSpPr>
        <p:spPr>
          <a:xfrm>
            <a:off x="278774" y="104304"/>
            <a:ext cx="8586451" cy="5386090"/>
          </a:xfrm>
          <a:prstGeom prst="rect">
            <a:avLst/>
          </a:prstGeom>
          <a:noFill/>
        </p:spPr>
        <p:txBody>
          <a:bodyPr wrap="square" rtlCol="0">
            <a:spAutoFit/>
          </a:bodyPr>
          <a:lstStyle/>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Booking Software: </a:t>
            </a:r>
            <a:r>
              <a:rPr lang="en-US" b="1" dirty="0">
                <a:solidFill>
                  <a:srgbClr val="3D409A"/>
                </a:solidFill>
                <a:latin typeface="Barlow" panose="00000500000000000000" pitchFamily="2" charset="0"/>
              </a:rPr>
              <a:t>Digital platform that manages products and bookings.</a:t>
            </a:r>
            <a:endParaRPr lang="en-US" sz="1600" b="1" dirty="0">
              <a:solidFill>
                <a:srgbClr val="3D409A"/>
              </a:solidFill>
              <a:latin typeface="Barlow" panose="00000500000000000000" pitchFamily="2" charset="0"/>
            </a:endParaRP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Distribution Channels:</a:t>
            </a:r>
            <a:r>
              <a:rPr lang="en-US" sz="1600" b="1" dirty="0">
                <a:solidFill>
                  <a:srgbClr val="F5A81C"/>
                </a:solidFill>
                <a:latin typeface="Barlow" panose="00000500000000000000" pitchFamily="2" charset="0"/>
              </a:rPr>
              <a:t> </a:t>
            </a:r>
            <a:r>
              <a:rPr lang="en-US" b="1" dirty="0">
                <a:solidFill>
                  <a:srgbClr val="3D409A"/>
                </a:solidFill>
                <a:latin typeface="Barlow" panose="00000500000000000000" pitchFamily="2" charset="0"/>
              </a:rPr>
              <a:t>Digital tool that connects products/services to consumers.</a:t>
            </a:r>
            <a:endParaRPr lang="en-US" sz="1600" b="1" dirty="0">
              <a:solidFill>
                <a:srgbClr val="3D409A"/>
              </a:solidFill>
              <a:latin typeface="Barlow" panose="00000500000000000000" pitchFamily="2" charset="0"/>
            </a:endParaRP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Channel Manager: </a:t>
            </a:r>
            <a:r>
              <a:rPr lang="en-US" b="1" dirty="0">
                <a:solidFill>
                  <a:srgbClr val="3D409A"/>
                </a:solidFill>
                <a:latin typeface="Barlow" panose="00000500000000000000" pitchFamily="2" charset="0"/>
              </a:rPr>
              <a:t>Connects product to consumers, via resellers.</a:t>
            </a: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Receptive Tour Operator (RTO): </a:t>
            </a:r>
            <a:r>
              <a:rPr lang="en-US" b="1" dirty="0">
                <a:solidFill>
                  <a:srgbClr val="3D409A"/>
                </a:solidFill>
                <a:latin typeface="Barlow" panose="00000500000000000000" pitchFamily="2" charset="0"/>
              </a:rPr>
              <a:t>Specialist in their area. Liaison between suppliers/destinations and wholesalers. Develops products and packages through contracts with tourism suppliers (i.e. hotels and attractions).</a:t>
            </a: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FIT: </a:t>
            </a:r>
            <a:r>
              <a:rPr lang="en-US" b="1" dirty="0">
                <a:solidFill>
                  <a:srgbClr val="3D409A"/>
                </a:solidFill>
                <a:latin typeface="Barlow" panose="00000500000000000000" pitchFamily="2" charset="0"/>
              </a:rPr>
              <a:t>Originally Foreign Individual Traveler, now Flexible Independent Traveler/Fully Independent Traveler/Free Independent Traveler”.</a:t>
            </a:r>
          </a:p>
          <a:p>
            <a:pPr marL="285750" indent="-285750">
              <a:spcBef>
                <a:spcPts val="600"/>
              </a:spcBef>
              <a:spcAft>
                <a:spcPts val="600"/>
              </a:spcAft>
              <a:buClr>
                <a:srgbClr val="F5A81C"/>
              </a:buClr>
              <a:buFont typeface="Arial" panose="020B0604020202020204" pitchFamily="34" charset="0"/>
              <a:buChar char="•"/>
            </a:pPr>
            <a:r>
              <a:rPr lang="en-US" sz="1600" b="1" dirty="0" err="1">
                <a:solidFill>
                  <a:srgbClr val="44C1C1"/>
                </a:solidFill>
                <a:latin typeface="Barlow" panose="00000500000000000000" pitchFamily="2" charset="0"/>
              </a:rPr>
              <a:t>B2B</a:t>
            </a:r>
            <a:r>
              <a:rPr lang="en-US" sz="1600" b="1" dirty="0">
                <a:solidFill>
                  <a:srgbClr val="44C1C1"/>
                </a:solidFill>
                <a:latin typeface="Barlow" panose="00000500000000000000" pitchFamily="2" charset="0"/>
              </a:rPr>
              <a:t> / </a:t>
            </a:r>
            <a:r>
              <a:rPr lang="en-US" sz="1600" b="1" dirty="0" err="1">
                <a:solidFill>
                  <a:srgbClr val="44C1C1"/>
                </a:solidFill>
                <a:latin typeface="Barlow" panose="00000500000000000000" pitchFamily="2" charset="0"/>
              </a:rPr>
              <a:t>B2C</a:t>
            </a:r>
            <a:r>
              <a:rPr lang="en-US" sz="1600" b="1" dirty="0">
                <a:solidFill>
                  <a:srgbClr val="44C1C1"/>
                </a:solidFill>
                <a:latin typeface="Barlow" panose="00000500000000000000" pitchFamily="2" charset="0"/>
              </a:rPr>
              <a:t> / </a:t>
            </a:r>
            <a:r>
              <a:rPr lang="en-US" sz="1600" b="1" dirty="0" err="1">
                <a:solidFill>
                  <a:srgbClr val="44C1C1"/>
                </a:solidFill>
                <a:latin typeface="Barlow" panose="00000500000000000000" pitchFamily="2" charset="0"/>
              </a:rPr>
              <a:t>B2B2C</a:t>
            </a:r>
            <a:r>
              <a:rPr lang="en-US" sz="1600" b="1" dirty="0">
                <a:solidFill>
                  <a:srgbClr val="44C1C1"/>
                </a:solidFill>
                <a:latin typeface="Barlow" panose="00000500000000000000" pitchFamily="2" charset="0"/>
              </a:rPr>
              <a:t>: </a:t>
            </a:r>
            <a:r>
              <a:rPr lang="en-US" b="1" dirty="0">
                <a:solidFill>
                  <a:srgbClr val="3D409A"/>
                </a:solidFill>
                <a:latin typeface="Barlow" panose="00000500000000000000" pitchFamily="2" charset="0"/>
              </a:rPr>
              <a:t>Business to Business / Business to Consumer / Business to Business to Consumer.</a:t>
            </a:r>
            <a:endParaRPr lang="en-US" b="1" dirty="0">
              <a:solidFill>
                <a:srgbClr val="44C1C1"/>
              </a:solidFill>
              <a:latin typeface="Barlow" panose="00000500000000000000" pitchFamily="2" charset="0"/>
            </a:endParaRP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GIT: </a:t>
            </a:r>
            <a:r>
              <a:rPr lang="en-US" b="1" dirty="0">
                <a:solidFill>
                  <a:srgbClr val="3D409A"/>
                </a:solidFill>
                <a:latin typeface="Barlow" panose="00000500000000000000" pitchFamily="2" charset="0"/>
              </a:rPr>
              <a:t>Group Inclusive Travel (i.e. Motorcoach Tours).</a:t>
            </a:r>
            <a:endParaRPr lang="en-US" b="1" dirty="0">
              <a:solidFill>
                <a:srgbClr val="44C1C1"/>
              </a:solidFill>
              <a:latin typeface="Barlow" panose="00000500000000000000" pitchFamily="2" charset="0"/>
            </a:endParaRP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Contracted rate: </a:t>
            </a:r>
            <a:r>
              <a:rPr lang="en-US" b="1" dirty="0">
                <a:solidFill>
                  <a:srgbClr val="3D409A"/>
                </a:solidFill>
                <a:latin typeface="Barlow" panose="00000500000000000000" pitchFamily="2" charset="0"/>
              </a:rPr>
              <a:t>Negotiated static rate offered to FIT and/or Group Travel between hotel/attraction.</a:t>
            </a:r>
            <a:endParaRPr lang="en-US" b="1" dirty="0">
              <a:solidFill>
                <a:srgbClr val="44C1C1"/>
              </a:solidFill>
              <a:latin typeface="Barlow" panose="00000500000000000000" pitchFamily="2" charset="0"/>
            </a:endParaRP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7 P’s of Marketing: </a:t>
            </a:r>
            <a:r>
              <a:rPr lang="en-US" b="1" dirty="0">
                <a:solidFill>
                  <a:srgbClr val="3D409A"/>
                </a:solidFill>
                <a:latin typeface="Barlow" panose="00000500000000000000" pitchFamily="2" charset="0"/>
              </a:rPr>
              <a:t>Product, Price, Package, Place, Partnership, Promotion, and People.</a:t>
            </a:r>
            <a:endParaRPr lang="en-US" b="1" dirty="0">
              <a:solidFill>
                <a:srgbClr val="44C1C1"/>
              </a:solidFill>
              <a:latin typeface="Barlow" panose="00000500000000000000" pitchFamily="2" charset="0"/>
            </a:endParaRPr>
          </a:p>
          <a:p>
            <a:pPr marL="285750" indent="-285750">
              <a:spcBef>
                <a:spcPts val="600"/>
              </a:spcBef>
              <a:spcAft>
                <a:spcPts val="600"/>
              </a:spcAft>
              <a:buClr>
                <a:srgbClr val="F5A81C"/>
              </a:buClr>
              <a:buFont typeface="Arial" panose="020B0604020202020204" pitchFamily="34" charset="0"/>
              <a:buChar char="•"/>
            </a:pPr>
            <a:r>
              <a:rPr lang="en-US" sz="1600" b="1" dirty="0">
                <a:solidFill>
                  <a:srgbClr val="44C1C1"/>
                </a:solidFill>
                <a:latin typeface="Barlow" panose="00000500000000000000" pitchFamily="2" charset="0"/>
              </a:rPr>
              <a:t>Pathway to Purchase (Customer Journey): </a:t>
            </a:r>
            <a:r>
              <a:rPr lang="en-US" b="1" dirty="0">
                <a:solidFill>
                  <a:srgbClr val="3D409A"/>
                </a:solidFill>
                <a:latin typeface="Barlow" panose="00000500000000000000" pitchFamily="2" charset="0"/>
              </a:rPr>
              <a:t>Inspiration, Research, Planning, and Booking.</a:t>
            </a:r>
            <a:endParaRPr lang="en-US" b="1" dirty="0">
              <a:solidFill>
                <a:srgbClr val="44C1C1"/>
              </a:solidFill>
              <a:latin typeface="Barlow" panose="00000500000000000000" pitchFamily="2" charset="0"/>
            </a:endParaRPr>
          </a:p>
          <a:p>
            <a:pPr>
              <a:spcBef>
                <a:spcPts val="600"/>
              </a:spcBef>
            </a:pPr>
            <a:endParaRPr lang="en-US" b="1" dirty="0">
              <a:solidFill>
                <a:srgbClr val="44C1C1"/>
              </a:solidFill>
              <a:latin typeface="Barlow"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0"/>
        <p:cNvGrpSpPr/>
        <p:nvPr/>
      </p:nvGrpSpPr>
      <p:grpSpPr>
        <a:xfrm>
          <a:off x="0" y="0"/>
          <a:ext cx="0" cy="0"/>
          <a:chOff x="0" y="0"/>
          <a:chExt cx="0" cy="0"/>
        </a:xfrm>
      </p:grpSpPr>
      <p:sp>
        <p:nvSpPr>
          <p:cNvPr id="1161" name="Google Shape;1161;p2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3" name="Picture 2">
            <a:extLst>
              <a:ext uri="{FF2B5EF4-FFF2-40B4-BE49-F238E27FC236}">
                <a16:creationId xmlns:a16="http://schemas.microsoft.com/office/drawing/2014/main" id="{18C5C827-1089-274D-A10A-5D4F7EB5DF6E}"/>
              </a:ext>
            </a:extLst>
          </p:cNvPr>
          <p:cNvPicPr>
            <a:picLocks noChangeAspect="1"/>
          </p:cNvPicPr>
          <p:nvPr/>
        </p:nvPicPr>
        <p:blipFill>
          <a:blip r:embed="rId3"/>
          <a:stretch>
            <a:fillRect/>
          </a:stretch>
        </p:blipFill>
        <p:spPr>
          <a:xfrm>
            <a:off x="-35247" y="0"/>
            <a:ext cx="9214493" cy="5143500"/>
          </a:xfrm>
          <a:prstGeom prst="rect">
            <a:avLst/>
          </a:prstGeom>
        </p:spPr>
      </p:pic>
    </p:spTree>
    <p:extLst>
      <p:ext uri="{BB962C8B-B14F-4D97-AF65-F5344CB8AC3E}">
        <p14:creationId xmlns:p14="http://schemas.microsoft.com/office/powerpoint/2010/main" val="921279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0"/>
        <p:cNvGrpSpPr/>
        <p:nvPr/>
      </p:nvGrpSpPr>
      <p:grpSpPr>
        <a:xfrm>
          <a:off x="0" y="0"/>
          <a:ext cx="0" cy="0"/>
          <a:chOff x="0" y="0"/>
          <a:chExt cx="0" cy="0"/>
        </a:xfrm>
      </p:grpSpPr>
      <p:sp>
        <p:nvSpPr>
          <p:cNvPr id="1161" name="Google Shape;1161;p2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2" name="Picture 1">
            <a:extLst>
              <a:ext uri="{FF2B5EF4-FFF2-40B4-BE49-F238E27FC236}">
                <a16:creationId xmlns:a16="http://schemas.microsoft.com/office/drawing/2014/main" id="{E57DAACC-4036-4ED6-4513-B3261769E4DC}"/>
              </a:ext>
            </a:extLst>
          </p:cNvPr>
          <p:cNvPicPr>
            <a:picLocks noChangeAspect="1"/>
          </p:cNvPicPr>
          <p:nvPr/>
        </p:nvPicPr>
        <p:blipFill>
          <a:blip r:embed="rId3"/>
          <a:stretch>
            <a:fillRect/>
          </a:stretch>
        </p:blipFill>
        <p:spPr>
          <a:xfrm>
            <a:off x="23567" y="0"/>
            <a:ext cx="9120433" cy="5143500"/>
          </a:xfrm>
          <a:prstGeom prst="rect">
            <a:avLst/>
          </a:prstGeom>
        </p:spPr>
      </p:pic>
    </p:spTree>
    <p:extLst>
      <p:ext uri="{BB962C8B-B14F-4D97-AF65-F5344CB8AC3E}">
        <p14:creationId xmlns:p14="http://schemas.microsoft.com/office/powerpoint/2010/main" val="58751658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0"/>
        <p:cNvGrpSpPr/>
        <p:nvPr/>
      </p:nvGrpSpPr>
      <p:grpSpPr>
        <a:xfrm>
          <a:off x="0" y="0"/>
          <a:ext cx="0" cy="0"/>
          <a:chOff x="0" y="0"/>
          <a:chExt cx="0" cy="0"/>
        </a:xfrm>
      </p:grpSpPr>
      <p:sp>
        <p:nvSpPr>
          <p:cNvPr id="1161" name="Google Shape;1161;p2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6" name="Picture 5">
            <a:extLst>
              <a:ext uri="{FF2B5EF4-FFF2-40B4-BE49-F238E27FC236}">
                <a16:creationId xmlns:a16="http://schemas.microsoft.com/office/drawing/2014/main" id="{BEA22892-5B6C-A286-AB83-DC3A5B72A21F}"/>
              </a:ext>
            </a:extLst>
          </p:cNvPr>
          <p:cNvPicPr>
            <a:picLocks noChangeAspect="1"/>
          </p:cNvPicPr>
          <p:nvPr/>
        </p:nvPicPr>
        <p:blipFill>
          <a:blip r:embed="rId3"/>
          <a:stretch>
            <a:fillRect/>
          </a:stretch>
        </p:blipFill>
        <p:spPr>
          <a:xfrm>
            <a:off x="166481" y="17858"/>
            <a:ext cx="8616792" cy="5107784"/>
          </a:xfrm>
          <a:prstGeom prst="rect">
            <a:avLst/>
          </a:prstGeom>
        </p:spPr>
      </p:pic>
    </p:spTree>
    <p:extLst>
      <p:ext uri="{BB962C8B-B14F-4D97-AF65-F5344CB8AC3E}">
        <p14:creationId xmlns:p14="http://schemas.microsoft.com/office/powerpoint/2010/main" val="39765398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0"/>
        <p:cNvGrpSpPr/>
        <p:nvPr/>
      </p:nvGrpSpPr>
      <p:grpSpPr>
        <a:xfrm>
          <a:off x="0" y="0"/>
          <a:ext cx="0" cy="0"/>
          <a:chOff x="0" y="0"/>
          <a:chExt cx="0" cy="0"/>
        </a:xfrm>
      </p:grpSpPr>
      <p:sp>
        <p:nvSpPr>
          <p:cNvPr id="1161" name="Google Shape;1161;p2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3" name="Picture 2">
            <a:extLst>
              <a:ext uri="{FF2B5EF4-FFF2-40B4-BE49-F238E27FC236}">
                <a16:creationId xmlns:a16="http://schemas.microsoft.com/office/drawing/2014/main" id="{2A55728D-A2EA-6060-C3B9-9A847272F916}"/>
              </a:ext>
            </a:extLst>
          </p:cNvPr>
          <p:cNvPicPr>
            <a:picLocks noChangeAspect="1"/>
          </p:cNvPicPr>
          <p:nvPr/>
        </p:nvPicPr>
        <p:blipFill>
          <a:blip r:embed="rId3"/>
          <a:stretch>
            <a:fillRect/>
          </a:stretch>
        </p:blipFill>
        <p:spPr>
          <a:xfrm>
            <a:off x="98612" y="181522"/>
            <a:ext cx="8918554" cy="4961977"/>
          </a:xfrm>
          <a:prstGeom prst="rect">
            <a:avLst/>
          </a:prstGeom>
        </p:spPr>
      </p:pic>
    </p:spTree>
    <p:extLst>
      <p:ext uri="{BB962C8B-B14F-4D97-AF65-F5344CB8AC3E}">
        <p14:creationId xmlns:p14="http://schemas.microsoft.com/office/powerpoint/2010/main" val="13855672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0"/>
        <p:cNvGrpSpPr/>
        <p:nvPr/>
      </p:nvGrpSpPr>
      <p:grpSpPr>
        <a:xfrm>
          <a:off x="0" y="0"/>
          <a:ext cx="0" cy="0"/>
          <a:chOff x="0" y="0"/>
          <a:chExt cx="0" cy="0"/>
        </a:xfrm>
      </p:grpSpPr>
      <p:sp>
        <p:nvSpPr>
          <p:cNvPr id="1161" name="Google Shape;1161;p25"/>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pic>
        <p:nvPicPr>
          <p:cNvPr id="6" name="Picture 5">
            <a:extLst>
              <a:ext uri="{FF2B5EF4-FFF2-40B4-BE49-F238E27FC236}">
                <a16:creationId xmlns:a16="http://schemas.microsoft.com/office/drawing/2014/main" id="{15F396ED-F525-E468-E63F-DA24A076F278}"/>
              </a:ext>
            </a:extLst>
          </p:cNvPr>
          <p:cNvPicPr>
            <a:picLocks noChangeAspect="1"/>
          </p:cNvPicPr>
          <p:nvPr/>
        </p:nvPicPr>
        <p:blipFill>
          <a:blip r:embed="rId3"/>
          <a:stretch>
            <a:fillRect/>
          </a:stretch>
        </p:blipFill>
        <p:spPr>
          <a:xfrm>
            <a:off x="205015" y="0"/>
            <a:ext cx="8733968" cy="5143499"/>
          </a:xfrm>
          <a:prstGeom prst="rect">
            <a:avLst/>
          </a:prstGeom>
        </p:spPr>
      </p:pic>
      <p:pic>
        <p:nvPicPr>
          <p:cNvPr id="5" name="Picture 4" descr="A black and blue waves&#10;&#10;Description automatically generated">
            <a:extLst>
              <a:ext uri="{FF2B5EF4-FFF2-40B4-BE49-F238E27FC236}">
                <a16:creationId xmlns:a16="http://schemas.microsoft.com/office/drawing/2014/main" id="{BA537DB3-E584-D2EB-ECC5-2955ECDE0F7E}"/>
              </a:ext>
            </a:extLst>
          </p:cNvPr>
          <p:cNvPicPr>
            <a:picLocks noChangeAspect="1"/>
          </p:cNvPicPr>
          <p:nvPr/>
        </p:nvPicPr>
        <p:blipFill>
          <a:blip r:embed="rId4"/>
          <a:stretch>
            <a:fillRect/>
          </a:stretch>
        </p:blipFill>
        <p:spPr>
          <a:xfrm>
            <a:off x="6190935" y="4555305"/>
            <a:ext cx="3014649" cy="477319"/>
          </a:xfrm>
          <a:prstGeom prst="rect">
            <a:avLst/>
          </a:prstGeom>
        </p:spPr>
      </p:pic>
      <p:pic>
        <p:nvPicPr>
          <p:cNvPr id="4" name="Picture 3" descr="A black and blue waves&#10;&#10;Description automatically generated">
            <a:extLst>
              <a:ext uri="{FF2B5EF4-FFF2-40B4-BE49-F238E27FC236}">
                <a16:creationId xmlns:a16="http://schemas.microsoft.com/office/drawing/2014/main" id="{6140FD0F-9C76-5754-3C88-EA741EBE3F74}"/>
              </a:ext>
            </a:extLst>
          </p:cNvPr>
          <p:cNvPicPr>
            <a:picLocks noChangeAspect="1"/>
          </p:cNvPicPr>
          <p:nvPr/>
        </p:nvPicPr>
        <p:blipFill>
          <a:blip r:embed="rId4"/>
          <a:stretch>
            <a:fillRect/>
          </a:stretch>
        </p:blipFill>
        <p:spPr>
          <a:xfrm>
            <a:off x="9472186" y="648532"/>
            <a:ext cx="3014649" cy="477319"/>
          </a:xfrm>
          <a:prstGeom prst="rect">
            <a:avLst/>
          </a:prstGeom>
        </p:spPr>
      </p:pic>
    </p:spTree>
    <p:extLst>
      <p:ext uri="{BB962C8B-B14F-4D97-AF65-F5344CB8AC3E}">
        <p14:creationId xmlns:p14="http://schemas.microsoft.com/office/powerpoint/2010/main" val="40680105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409A"/>
        </a:solidFill>
        <a:effectLst/>
      </p:bgPr>
    </p:bg>
    <p:spTree>
      <p:nvGrpSpPr>
        <p:cNvPr id="1" name="Shape 1279"/>
        <p:cNvGrpSpPr/>
        <p:nvPr/>
      </p:nvGrpSpPr>
      <p:grpSpPr>
        <a:xfrm>
          <a:off x="0" y="0"/>
          <a:ext cx="0" cy="0"/>
          <a:chOff x="0" y="0"/>
          <a:chExt cx="0" cy="0"/>
        </a:xfrm>
      </p:grpSpPr>
      <p:pic>
        <p:nvPicPr>
          <p:cNvPr id="4" name="Picture 3" descr="A group of trees in the distance&#10;&#10;Description automatically generated">
            <a:extLst>
              <a:ext uri="{FF2B5EF4-FFF2-40B4-BE49-F238E27FC236}">
                <a16:creationId xmlns:a16="http://schemas.microsoft.com/office/drawing/2014/main" id="{249C749E-8682-1995-3B09-465E2B6EA982}"/>
              </a:ext>
            </a:extLst>
          </p:cNvPr>
          <p:cNvPicPr>
            <a:picLocks noChangeAspect="1"/>
          </p:cNvPicPr>
          <p:nvPr/>
        </p:nvPicPr>
        <p:blipFill rotWithShape="1">
          <a:blip r:embed="rId3"/>
          <a:srcRect l="28364" r="28363" b="2634"/>
          <a:stretch/>
        </p:blipFill>
        <p:spPr>
          <a:xfrm>
            <a:off x="0" y="1"/>
            <a:ext cx="9144000" cy="5143500"/>
          </a:xfrm>
          <a:prstGeom prst="rect">
            <a:avLst/>
          </a:prstGeom>
        </p:spPr>
      </p:pic>
      <p:sp>
        <p:nvSpPr>
          <p:cNvPr id="1280" name="Google Shape;1280;g2c40d7028d4_0_1288"/>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grpSp>
        <p:nvGrpSpPr>
          <p:cNvPr id="8" name="Group 7">
            <a:extLst>
              <a:ext uri="{FF2B5EF4-FFF2-40B4-BE49-F238E27FC236}">
                <a16:creationId xmlns:a16="http://schemas.microsoft.com/office/drawing/2014/main" id="{02CB99A0-10EF-FCE1-C23A-1AF0312C26D0}"/>
              </a:ext>
            </a:extLst>
          </p:cNvPr>
          <p:cNvGrpSpPr/>
          <p:nvPr/>
        </p:nvGrpSpPr>
        <p:grpSpPr>
          <a:xfrm>
            <a:off x="1382139" y="1462984"/>
            <a:ext cx="6273706" cy="2464904"/>
            <a:chOff x="1415369" y="1462984"/>
            <a:chExt cx="6273706" cy="2464904"/>
          </a:xfrm>
        </p:grpSpPr>
        <p:pic>
          <p:nvPicPr>
            <p:cNvPr id="3" name="Google Shape;1046;p5">
              <a:extLst>
                <a:ext uri="{FF2B5EF4-FFF2-40B4-BE49-F238E27FC236}">
                  <a16:creationId xmlns:a16="http://schemas.microsoft.com/office/drawing/2014/main" id="{A037B479-3BC4-251F-A168-BC5BFFB6F033}"/>
                </a:ext>
              </a:extLst>
            </p:cNvPr>
            <p:cNvPicPr preferRelativeResize="0"/>
            <p:nvPr/>
          </p:nvPicPr>
          <p:blipFill rotWithShape="1">
            <a:blip r:embed="rId4">
              <a:alphaModFix/>
            </a:blip>
            <a:srcRect b="10402"/>
            <a:stretch/>
          </p:blipFill>
          <p:spPr>
            <a:xfrm>
              <a:off x="5336775" y="1702697"/>
              <a:ext cx="2352300" cy="1976850"/>
            </a:xfrm>
            <a:prstGeom prst="rect">
              <a:avLst/>
            </a:prstGeom>
            <a:noFill/>
            <a:ln>
              <a:noFill/>
            </a:ln>
          </p:spPr>
        </p:pic>
        <p:pic>
          <p:nvPicPr>
            <p:cNvPr id="7" name="Picture 6" descr="A black and white logo&#10;&#10;Description automatically generated">
              <a:extLst>
                <a:ext uri="{FF2B5EF4-FFF2-40B4-BE49-F238E27FC236}">
                  <a16:creationId xmlns:a16="http://schemas.microsoft.com/office/drawing/2014/main" id="{9D79D55A-81C5-97D1-5995-524D0DDBEDEB}"/>
                </a:ext>
              </a:extLst>
            </p:cNvPr>
            <p:cNvPicPr>
              <a:picLocks noChangeAspect="1"/>
            </p:cNvPicPr>
            <p:nvPr/>
          </p:nvPicPr>
          <p:blipFill>
            <a:blip r:embed="rId5"/>
            <a:stretch>
              <a:fillRect/>
            </a:stretch>
          </p:blipFill>
          <p:spPr>
            <a:xfrm>
              <a:off x="1415369" y="1462984"/>
              <a:ext cx="2478598" cy="246490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C1C1"/>
        </a:solidFill>
        <a:effectLst/>
      </p:bgPr>
    </p:bg>
    <p:spTree>
      <p:nvGrpSpPr>
        <p:cNvPr id="1" name="Shape 1059"/>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5E04E9ED-D5E4-EA8E-1ACB-FAE0BEEBAC09}"/>
              </a:ext>
            </a:extLst>
          </p:cNvPr>
          <p:cNvPicPr>
            <a:picLocks noChangeAspect="1"/>
          </p:cNvPicPr>
          <p:nvPr/>
        </p:nvPicPr>
        <p:blipFill>
          <a:blip r:embed="rId3"/>
          <a:stretch>
            <a:fillRect/>
          </a:stretch>
        </p:blipFill>
        <p:spPr>
          <a:xfrm>
            <a:off x="0" y="3337915"/>
            <a:ext cx="9144000" cy="1805585"/>
          </a:xfrm>
          <a:prstGeom prst="rect">
            <a:avLst/>
          </a:prstGeom>
        </p:spPr>
      </p:pic>
      <p:grpSp>
        <p:nvGrpSpPr>
          <p:cNvPr id="2" name="Group 1">
            <a:extLst>
              <a:ext uri="{FF2B5EF4-FFF2-40B4-BE49-F238E27FC236}">
                <a16:creationId xmlns:a16="http://schemas.microsoft.com/office/drawing/2014/main" id="{992E22E2-D462-0482-2FC2-B7EC9B879128}"/>
              </a:ext>
            </a:extLst>
          </p:cNvPr>
          <p:cNvGrpSpPr/>
          <p:nvPr/>
        </p:nvGrpSpPr>
        <p:grpSpPr>
          <a:xfrm>
            <a:off x="3144364" y="2966814"/>
            <a:ext cx="2855269" cy="1273893"/>
            <a:chOff x="3862452" y="2658013"/>
            <a:chExt cx="2855269" cy="1273893"/>
          </a:xfrm>
        </p:grpSpPr>
        <p:sp>
          <p:nvSpPr>
            <p:cNvPr id="7" name="TextBox 6">
              <a:extLst>
                <a:ext uri="{FF2B5EF4-FFF2-40B4-BE49-F238E27FC236}">
                  <a16:creationId xmlns:a16="http://schemas.microsoft.com/office/drawing/2014/main" id="{41B6B8B4-1F3B-6467-6BB3-44D08C5106F2}"/>
                </a:ext>
              </a:extLst>
            </p:cNvPr>
            <p:cNvSpPr txBox="1"/>
            <p:nvPr/>
          </p:nvSpPr>
          <p:spPr>
            <a:xfrm>
              <a:off x="3862452" y="2823910"/>
              <a:ext cx="2855269" cy="1107996"/>
            </a:xfrm>
            <a:prstGeom prst="rect">
              <a:avLst/>
            </a:prstGeom>
            <a:noFill/>
          </p:spPr>
          <p:txBody>
            <a:bodyPr wrap="none" rtlCol="0">
              <a:spAutoFit/>
            </a:bodyPr>
            <a:lstStyle/>
            <a:p>
              <a:r>
                <a:rPr lang="en-US" sz="6600" b="1" dirty="0">
                  <a:solidFill>
                    <a:srgbClr val="3D409A"/>
                  </a:solidFill>
                  <a:latin typeface="Barlow Condensed SemiBold" pitchFamily="2" charset="77"/>
                </a:rPr>
                <a:t>RRU2024</a:t>
              </a:r>
            </a:p>
          </p:txBody>
        </p:sp>
        <p:sp>
          <p:nvSpPr>
            <p:cNvPr id="12" name="TextBox 11">
              <a:extLst>
                <a:ext uri="{FF2B5EF4-FFF2-40B4-BE49-F238E27FC236}">
                  <a16:creationId xmlns:a16="http://schemas.microsoft.com/office/drawing/2014/main" id="{3ABEC2F8-BBB5-6514-E4E6-C2FEB1593939}"/>
                </a:ext>
              </a:extLst>
            </p:cNvPr>
            <p:cNvSpPr txBox="1"/>
            <p:nvPr/>
          </p:nvSpPr>
          <p:spPr>
            <a:xfrm>
              <a:off x="4604644" y="2658013"/>
              <a:ext cx="1370888" cy="461665"/>
            </a:xfrm>
            <a:prstGeom prst="rect">
              <a:avLst/>
            </a:prstGeom>
            <a:noFill/>
          </p:spPr>
          <p:txBody>
            <a:bodyPr wrap="none" rtlCol="0">
              <a:spAutoFit/>
            </a:bodyPr>
            <a:lstStyle/>
            <a:p>
              <a:r>
                <a:rPr lang="en-US" sz="2400" b="1" dirty="0">
                  <a:solidFill>
                    <a:srgbClr val="E6E8EA"/>
                  </a:solidFill>
                  <a:latin typeface="Barlow Condensed SemiBold" pitchFamily="2" charset="77"/>
                </a:rPr>
                <a:t>PASSWORD</a:t>
              </a:r>
            </a:p>
          </p:txBody>
        </p:sp>
      </p:grpSp>
      <p:grpSp>
        <p:nvGrpSpPr>
          <p:cNvPr id="13" name="Group 12">
            <a:extLst>
              <a:ext uri="{FF2B5EF4-FFF2-40B4-BE49-F238E27FC236}">
                <a16:creationId xmlns:a16="http://schemas.microsoft.com/office/drawing/2014/main" id="{18A3BD2C-70AE-EC71-AED9-123FCBE034DA}"/>
              </a:ext>
            </a:extLst>
          </p:cNvPr>
          <p:cNvGrpSpPr/>
          <p:nvPr/>
        </p:nvGrpSpPr>
        <p:grpSpPr>
          <a:xfrm>
            <a:off x="2030278" y="1495378"/>
            <a:ext cx="5083443" cy="1338829"/>
            <a:chOff x="1831494" y="1381481"/>
            <a:chExt cx="5083443" cy="1338829"/>
          </a:xfrm>
        </p:grpSpPr>
        <p:sp>
          <p:nvSpPr>
            <p:cNvPr id="14" name="TextBox 13">
              <a:extLst>
                <a:ext uri="{FF2B5EF4-FFF2-40B4-BE49-F238E27FC236}">
                  <a16:creationId xmlns:a16="http://schemas.microsoft.com/office/drawing/2014/main" id="{D75C3C7F-AC91-817A-C0D3-B848BE249F9F}"/>
                </a:ext>
              </a:extLst>
            </p:cNvPr>
            <p:cNvSpPr txBox="1"/>
            <p:nvPr/>
          </p:nvSpPr>
          <p:spPr>
            <a:xfrm>
              <a:off x="1831494" y="1612314"/>
              <a:ext cx="5083443" cy="1107996"/>
            </a:xfrm>
            <a:prstGeom prst="rect">
              <a:avLst/>
            </a:prstGeom>
            <a:noFill/>
          </p:spPr>
          <p:txBody>
            <a:bodyPr wrap="none" rtlCol="0">
              <a:spAutoFit/>
            </a:bodyPr>
            <a:lstStyle/>
            <a:p>
              <a:r>
                <a:rPr lang="en-US" sz="6600" b="1" dirty="0">
                  <a:solidFill>
                    <a:srgbClr val="3D409A"/>
                  </a:solidFill>
                  <a:latin typeface="Barlow Condensed SemiBold" pitchFamily="2" charset="77"/>
                </a:rPr>
                <a:t>RURAL ROUNDUP</a:t>
              </a:r>
            </a:p>
          </p:txBody>
        </p:sp>
        <p:sp>
          <p:nvSpPr>
            <p:cNvPr id="15" name="TextBox 14">
              <a:extLst>
                <a:ext uri="{FF2B5EF4-FFF2-40B4-BE49-F238E27FC236}">
                  <a16:creationId xmlns:a16="http://schemas.microsoft.com/office/drawing/2014/main" id="{C871A3D7-6C77-E6B7-015C-FFF1FA898984}"/>
                </a:ext>
              </a:extLst>
            </p:cNvPr>
            <p:cNvSpPr txBox="1"/>
            <p:nvPr/>
          </p:nvSpPr>
          <p:spPr>
            <a:xfrm>
              <a:off x="3746281" y="1381481"/>
              <a:ext cx="1253869" cy="461665"/>
            </a:xfrm>
            <a:prstGeom prst="rect">
              <a:avLst/>
            </a:prstGeom>
            <a:noFill/>
          </p:spPr>
          <p:txBody>
            <a:bodyPr wrap="none" rtlCol="0">
              <a:spAutoFit/>
            </a:bodyPr>
            <a:lstStyle/>
            <a:p>
              <a:r>
                <a:rPr lang="en-US" sz="2400" b="1" dirty="0">
                  <a:solidFill>
                    <a:srgbClr val="E6E8EA"/>
                  </a:solidFill>
                  <a:latin typeface="Barlow Condensed SemiBold" pitchFamily="2" charset="77"/>
                </a:rPr>
                <a:t>NETWORK</a:t>
              </a:r>
            </a:p>
          </p:txBody>
        </p:sp>
      </p:grpSp>
      <p:grpSp>
        <p:nvGrpSpPr>
          <p:cNvPr id="5" name="Group 4">
            <a:extLst>
              <a:ext uri="{FF2B5EF4-FFF2-40B4-BE49-F238E27FC236}">
                <a16:creationId xmlns:a16="http://schemas.microsoft.com/office/drawing/2014/main" id="{60864E86-6233-D32F-02FD-1FEA6599C671}"/>
              </a:ext>
            </a:extLst>
          </p:cNvPr>
          <p:cNvGrpSpPr/>
          <p:nvPr/>
        </p:nvGrpSpPr>
        <p:grpSpPr>
          <a:xfrm>
            <a:off x="2381332" y="159698"/>
            <a:ext cx="4381331" cy="1200329"/>
            <a:chOff x="2304391" y="129152"/>
            <a:chExt cx="4381331" cy="1200329"/>
          </a:xfrm>
        </p:grpSpPr>
        <p:sp>
          <p:nvSpPr>
            <p:cNvPr id="6" name="TextBox 5">
              <a:extLst>
                <a:ext uri="{FF2B5EF4-FFF2-40B4-BE49-F238E27FC236}">
                  <a16:creationId xmlns:a16="http://schemas.microsoft.com/office/drawing/2014/main" id="{49EDCEB4-E0CA-3F19-E004-4D931EB1276E}"/>
                </a:ext>
              </a:extLst>
            </p:cNvPr>
            <p:cNvSpPr txBox="1"/>
            <p:nvPr/>
          </p:nvSpPr>
          <p:spPr>
            <a:xfrm>
              <a:off x="2304391" y="129152"/>
              <a:ext cx="3695242" cy="1200329"/>
            </a:xfrm>
            <a:prstGeom prst="rect">
              <a:avLst/>
            </a:prstGeom>
            <a:noFill/>
          </p:spPr>
          <p:txBody>
            <a:bodyPr wrap="none" rtlCol="0">
              <a:spAutoFit/>
            </a:bodyPr>
            <a:lstStyle/>
            <a:p>
              <a:r>
                <a:rPr lang="en-US" sz="7200" b="1" dirty="0">
                  <a:solidFill>
                    <a:srgbClr val="E6E8EA"/>
                  </a:solidFill>
                  <a:latin typeface="Barlow Condensed SemiBold" pitchFamily="2" charset="77"/>
                </a:rPr>
                <a:t>WIFI LOGIN</a:t>
              </a:r>
            </a:p>
          </p:txBody>
        </p:sp>
        <p:pic>
          <p:nvPicPr>
            <p:cNvPr id="8" name="Picture 7" descr="A blue wifi symbol on a black background&#10;&#10;Description automatically generated">
              <a:extLst>
                <a:ext uri="{FF2B5EF4-FFF2-40B4-BE49-F238E27FC236}">
                  <a16:creationId xmlns:a16="http://schemas.microsoft.com/office/drawing/2014/main" id="{DEF6BD79-815B-35D5-8140-9E1CD7A78E0B}"/>
                </a:ext>
              </a:extLst>
            </p:cNvPr>
            <p:cNvPicPr>
              <a:picLocks noChangeAspect="1"/>
            </p:cNvPicPr>
            <p:nvPr/>
          </p:nvPicPr>
          <p:blipFill>
            <a:blip r:embed="rId4"/>
            <a:stretch>
              <a:fillRect/>
            </a:stretch>
          </p:blipFill>
          <p:spPr>
            <a:xfrm>
              <a:off x="6059268" y="490919"/>
              <a:ext cx="626454" cy="47679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8EA"/>
        </a:solidFill>
        <a:effectLst/>
      </p:bgPr>
    </p:bg>
    <p:spTree>
      <p:nvGrpSpPr>
        <p:cNvPr id="1" name="Shape 1112"/>
        <p:cNvGrpSpPr/>
        <p:nvPr/>
      </p:nvGrpSpPr>
      <p:grpSpPr>
        <a:xfrm>
          <a:off x="0" y="0"/>
          <a:ext cx="0" cy="0"/>
          <a:chOff x="0" y="0"/>
          <a:chExt cx="0" cy="0"/>
        </a:xfrm>
      </p:grpSpPr>
      <p:sp>
        <p:nvSpPr>
          <p:cNvPr id="1113" name="Google Shape;1113;g2c40d7028d4_0_1086"/>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4" name="TextBox 3">
            <a:extLst>
              <a:ext uri="{FF2B5EF4-FFF2-40B4-BE49-F238E27FC236}">
                <a16:creationId xmlns:a16="http://schemas.microsoft.com/office/drawing/2014/main" id="{F756F753-4577-1B9A-1A76-FE26455939DA}"/>
              </a:ext>
            </a:extLst>
          </p:cNvPr>
          <p:cNvSpPr txBox="1"/>
          <p:nvPr/>
        </p:nvSpPr>
        <p:spPr>
          <a:xfrm>
            <a:off x="2542517" y="1026919"/>
            <a:ext cx="4195379" cy="2492990"/>
          </a:xfrm>
          <a:prstGeom prst="rect">
            <a:avLst/>
          </a:prstGeom>
          <a:noFill/>
        </p:spPr>
        <p:txBody>
          <a:bodyPr wrap="none" rtlCol="0">
            <a:spAutoFit/>
          </a:bodyPr>
          <a:lstStyle/>
          <a:p>
            <a:r>
              <a:rPr lang="en-US" sz="5200" dirty="0">
                <a:solidFill>
                  <a:srgbClr val="3D409A"/>
                </a:solidFill>
                <a:latin typeface="Kicking Horse Grunge" pitchFamily="2" charset="0"/>
              </a:rPr>
              <a:t>What is </a:t>
            </a:r>
          </a:p>
          <a:p>
            <a:r>
              <a:rPr lang="en-US" sz="5200" dirty="0">
                <a:solidFill>
                  <a:srgbClr val="3D409A"/>
                </a:solidFill>
                <a:latin typeface="Kicking Horse Grunge" pitchFamily="2" charset="0"/>
              </a:rPr>
              <a:t>bookable </a:t>
            </a:r>
          </a:p>
          <a:p>
            <a:r>
              <a:rPr lang="en-US" sz="5200" dirty="0">
                <a:solidFill>
                  <a:srgbClr val="3D409A"/>
                </a:solidFill>
                <a:latin typeface="Kicking Horse Grunge" pitchFamily="2" charset="0"/>
              </a:rPr>
              <a:t>product? </a:t>
            </a:r>
          </a:p>
        </p:txBody>
      </p:sp>
      <p:pic>
        <p:nvPicPr>
          <p:cNvPr id="5" name="Picture 4" descr="A black and blue waves&#10;&#10;Description automatically generated">
            <a:extLst>
              <a:ext uri="{FF2B5EF4-FFF2-40B4-BE49-F238E27FC236}">
                <a16:creationId xmlns:a16="http://schemas.microsoft.com/office/drawing/2014/main" id="{5F7E7534-64DB-D354-B022-06AC506C6CF6}"/>
              </a:ext>
            </a:extLst>
          </p:cNvPr>
          <p:cNvPicPr>
            <a:picLocks noChangeAspect="1"/>
          </p:cNvPicPr>
          <p:nvPr/>
        </p:nvPicPr>
        <p:blipFill>
          <a:blip r:embed="rId3"/>
          <a:stretch>
            <a:fillRect/>
          </a:stretch>
        </p:blipFill>
        <p:spPr>
          <a:xfrm>
            <a:off x="7553739" y="1156614"/>
            <a:ext cx="3014649" cy="477319"/>
          </a:xfrm>
          <a:prstGeom prst="rect">
            <a:avLst/>
          </a:prstGeom>
        </p:spPr>
      </p:pic>
      <p:pic>
        <p:nvPicPr>
          <p:cNvPr id="6" name="Picture 5" descr="A black and blue waves&#10;&#10;Description automatically generated">
            <a:extLst>
              <a:ext uri="{FF2B5EF4-FFF2-40B4-BE49-F238E27FC236}">
                <a16:creationId xmlns:a16="http://schemas.microsoft.com/office/drawing/2014/main" id="{46E1963C-8E18-D87A-A2D1-CFB8461157A5}"/>
              </a:ext>
            </a:extLst>
          </p:cNvPr>
          <p:cNvPicPr>
            <a:picLocks noChangeAspect="1"/>
          </p:cNvPicPr>
          <p:nvPr/>
        </p:nvPicPr>
        <p:blipFill>
          <a:blip r:embed="rId3"/>
          <a:stretch>
            <a:fillRect/>
          </a:stretch>
        </p:blipFill>
        <p:spPr>
          <a:xfrm>
            <a:off x="-1762539" y="3837348"/>
            <a:ext cx="3014649" cy="4773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D409A"/>
        </a:solidFill>
        <a:effectLst/>
      </p:bgPr>
    </p:bg>
    <p:spTree>
      <p:nvGrpSpPr>
        <p:cNvPr id="1" name="Shape 1120"/>
        <p:cNvGrpSpPr/>
        <p:nvPr/>
      </p:nvGrpSpPr>
      <p:grpSpPr>
        <a:xfrm>
          <a:off x="0" y="0"/>
          <a:ext cx="0" cy="0"/>
          <a:chOff x="0" y="0"/>
          <a:chExt cx="0" cy="0"/>
        </a:xfrm>
      </p:grpSpPr>
      <p:sp>
        <p:nvSpPr>
          <p:cNvPr id="1121" name="Google Shape;1121;g2c40d7028d4_0_286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124" name="Google Shape;1124;g2c40d7028d4_0_2869"/>
          <p:cNvSpPr txBox="1"/>
          <p:nvPr/>
        </p:nvSpPr>
        <p:spPr>
          <a:xfrm>
            <a:off x="587790" y="1819883"/>
            <a:ext cx="7863738" cy="3384887"/>
          </a:xfrm>
          <a:prstGeom prst="rect">
            <a:avLst/>
          </a:prstGeom>
          <a:noFill/>
          <a:ln>
            <a:noFill/>
          </a:ln>
        </p:spPr>
        <p:txBody>
          <a:bodyPr spcFirstLastPara="1" wrap="square" lIns="91425" tIns="91425" rIns="91425" bIns="91425" anchor="t" anchorCtr="0">
            <a:noAutofit/>
          </a:bodyPr>
          <a:lstStyle/>
          <a:p>
            <a:pPr marL="457200" lvl="0" indent="-323850">
              <a:lnSpc>
                <a:spcPct val="150000"/>
              </a:lnSpc>
              <a:buClr>
                <a:srgbClr val="F5A81C"/>
              </a:buClr>
              <a:buSzPts val="1500"/>
              <a:buFont typeface="Barlow"/>
              <a:buChar char="●"/>
            </a:pPr>
            <a:r>
              <a:rPr lang="en-US" sz="1800" dirty="0">
                <a:solidFill>
                  <a:srgbClr val="E6E8EA"/>
                </a:solidFill>
                <a:latin typeface="Barlow"/>
                <a:ea typeface="Barlow"/>
                <a:cs typeface="Barlow"/>
                <a:sym typeface="Barlow"/>
              </a:rPr>
              <a:t>Tangible and intangible tourism experiences and services</a:t>
            </a:r>
          </a:p>
          <a:p>
            <a:pPr marL="457200" lvl="0" indent="-323850">
              <a:lnSpc>
                <a:spcPct val="150000"/>
              </a:lnSpc>
              <a:buClr>
                <a:srgbClr val="F5A81C"/>
              </a:buClr>
              <a:buSzPts val="1500"/>
              <a:buFont typeface="Barlow"/>
              <a:buChar char="●"/>
            </a:pPr>
            <a:r>
              <a:rPr lang="en-US" sz="1800" dirty="0">
                <a:solidFill>
                  <a:srgbClr val="E6E8EA"/>
                </a:solidFill>
                <a:latin typeface="Barlow"/>
                <a:ea typeface="Barlow"/>
                <a:cs typeface="Barlow"/>
                <a:sym typeface="Barlow"/>
              </a:rPr>
              <a:t>Travelers can purchase as a single item or in a packaged bundle</a:t>
            </a:r>
          </a:p>
          <a:p>
            <a:pPr marL="457200" lvl="0" indent="-323850">
              <a:lnSpc>
                <a:spcPct val="150000"/>
              </a:lnSpc>
              <a:buClr>
                <a:srgbClr val="F5A81C"/>
              </a:buClr>
              <a:buSzPts val="1500"/>
              <a:buFont typeface="Barlow"/>
              <a:buChar char="●"/>
            </a:pPr>
            <a:r>
              <a:rPr lang="en-US" sz="1800" dirty="0">
                <a:solidFill>
                  <a:srgbClr val="E6E8EA"/>
                </a:solidFill>
                <a:latin typeface="Barlow"/>
                <a:ea typeface="Barlow"/>
                <a:cs typeface="Barlow"/>
                <a:sym typeface="Barlow"/>
              </a:rPr>
              <a:t>Built to be in alignment with destination target markets, travel &amp; tourism trends, and destination strategic plans.</a:t>
            </a:r>
          </a:p>
          <a:p>
            <a:pPr marL="457200" lvl="0" indent="-323850">
              <a:lnSpc>
                <a:spcPct val="150000"/>
              </a:lnSpc>
              <a:buClr>
                <a:srgbClr val="F5A81C"/>
              </a:buClr>
              <a:buSzPts val="1500"/>
              <a:buFont typeface="Barlow"/>
              <a:buChar char="●"/>
            </a:pPr>
            <a:r>
              <a:rPr lang="en-US" sz="1800" dirty="0">
                <a:solidFill>
                  <a:srgbClr val="E6E8EA"/>
                </a:solidFill>
                <a:latin typeface="Barlow"/>
                <a:ea typeface="Barlow"/>
                <a:cs typeface="Barlow"/>
                <a:sym typeface="Barlow"/>
              </a:rPr>
              <a:t>Celebrates the </a:t>
            </a:r>
            <a:r>
              <a:rPr lang="en-US" sz="1800" b="1" dirty="0">
                <a:solidFill>
                  <a:schemeClr val="accent3"/>
                </a:solidFill>
                <a:latin typeface="Barlow"/>
                <a:ea typeface="Barlow"/>
                <a:cs typeface="Barlow"/>
                <a:sym typeface="Barlow"/>
              </a:rPr>
              <a:t>authentic character </a:t>
            </a:r>
            <a:r>
              <a:rPr lang="en-US" sz="1800" dirty="0">
                <a:solidFill>
                  <a:srgbClr val="E6E8EA"/>
                </a:solidFill>
                <a:latin typeface="Barlow"/>
                <a:ea typeface="Barlow"/>
                <a:cs typeface="Barlow"/>
                <a:sym typeface="Barlow"/>
              </a:rPr>
              <a:t>of your rural destination</a:t>
            </a:r>
          </a:p>
        </p:txBody>
      </p:sp>
      <p:sp>
        <p:nvSpPr>
          <p:cNvPr id="3" name="TextBox 2">
            <a:extLst>
              <a:ext uri="{FF2B5EF4-FFF2-40B4-BE49-F238E27FC236}">
                <a16:creationId xmlns:a16="http://schemas.microsoft.com/office/drawing/2014/main" id="{994DD3E6-704E-53FD-BC96-46D7B4365509}"/>
              </a:ext>
            </a:extLst>
          </p:cNvPr>
          <p:cNvSpPr txBox="1"/>
          <p:nvPr/>
        </p:nvSpPr>
        <p:spPr>
          <a:xfrm>
            <a:off x="800197" y="415541"/>
            <a:ext cx="6083717" cy="1200329"/>
          </a:xfrm>
          <a:prstGeom prst="rect">
            <a:avLst/>
          </a:prstGeom>
          <a:noFill/>
        </p:spPr>
        <p:txBody>
          <a:bodyPr wrap="none" rtlCol="0">
            <a:spAutoFit/>
          </a:bodyPr>
          <a:lstStyle/>
          <a:p>
            <a:r>
              <a:rPr lang="en-US" sz="7200" b="1" dirty="0">
                <a:solidFill>
                  <a:srgbClr val="44C1C1"/>
                </a:solidFill>
                <a:latin typeface="Barlow Condensed" panose="00000506000000000000" pitchFamily="2" charset="0"/>
              </a:rPr>
              <a:t>Bookable Product</a:t>
            </a:r>
            <a:endParaRPr lang="en-US" sz="7200" b="1" dirty="0">
              <a:solidFill>
                <a:srgbClr val="44C1C1"/>
              </a:solidFill>
              <a:latin typeface="Barlow Condensed SemiBold" pitchFamily="2" charset="77"/>
            </a:endParaRPr>
          </a:p>
        </p:txBody>
      </p:sp>
      <p:pic>
        <p:nvPicPr>
          <p:cNvPr id="4" name="Picture 3">
            <a:extLst>
              <a:ext uri="{FF2B5EF4-FFF2-40B4-BE49-F238E27FC236}">
                <a16:creationId xmlns:a16="http://schemas.microsoft.com/office/drawing/2014/main" id="{E8471A61-C036-ECC9-669B-128254C6BE74}"/>
              </a:ext>
            </a:extLst>
          </p:cNvPr>
          <p:cNvPicPr>
            <a:picLocks noChangeAspect="1"/>
          </p:cNvPicPr>
          <p:nvPr/>
        </p:nvPicPr>
        <p:blipFill>
          <a:blip r:embed="rId3"/>
          <a:stretch>
            <a:fillRect/>
          </a:stretch>
        </p:blipFill>
        <p:spPr>
          <a:xfrm>
            <a:off x="6126218" y="4419961"/>
            <a:ext cx="3017782" cy="475529"/>
          </a:xfrm>
          <a:prstGeom prst="rect">
            <a:avLst/>
          </a:prstGeom>
        </p:spPr>
      </p:pic>
    </p:spTree>
    <p:extLst>
      <p:ext uri="{BB962C8B-B14F-4D97-AF65-F5344CB8AC3E}">
        <p14:creationId xmlns:p14="http://schemas.microsoft.com/office/powerpoint/2010/main" val="3933625561"/>
      </p:ext>
    </p:extLst>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4">
                                            <p:txEl>
                                              <p:pRg st="0" end="0"/>
                                            </p:txEl>
                                          </p:spTgt>
                                        </p:tgtEl>
                                        <p:attrNameLst>
                                          <p:attrName>style.visibility</p:attrName>
                                        </p:attrNameLst>
                                      </p:cBhvr>
                                      <p:to>
                                        <p:strVal val="visible"/>
                                      </p:to>
                                    </p:set>
                                    <p:animEffect transition="in" filter="wipe(left)">
                                      <p:cBhvr>
                                        <p:cTn id="7" dur="1000"/>
                                        <p:tgtEl>
                                          <p:spTgt spid="1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4">
                                            <p:txEl>
                                              <p:pRg st="1" end="1"/>
                                            </p:txEl>
                                          </p:spTgt>
                                        </p:tgtEl>
                                        <p:attrNameLst>
                                          <p:attrName>style.visibility</p:attrName>
                                        </p:attrNameLst>
                                      </p:cBhvr>
                                      <p:to>
                                        <p:strVal val="visible"/>
                                      </p:to>
                                    </p:set>
                                    <p:animEffect transition="in" filter="wipe(left)">
                                      <p:cBhvr>
                                        <p:cTn id="12" dur="1000"/>
                                        <p:tgtEl>
                                          <p:spTgt spid="1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4">
                                            <p:txEl>
                                              <p:pRg st="2" end="2"/>
                                            </p:txEl>
                                          </p:spTgt>
                                        </p:tgtEl>
                                        <p:attrNameLst>
                                          <p:attrName>style.visibility</p:attrName>
                                        </p:attrNameLst>
                                      </p:cBhvr>
                                      <p:to>
                                        <p:strVal val="visible"/>
                                      </p:to>
                                    </p:set>
                                    <p:animEffect transition="in" filter="wipe(left)">
                                      <p:cBhvr>
                                        <p:cTn id="17" dur="1000"/>
                                        <p:tgtEl>
                                          <p:spTgt spid="1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24">
                                            <p:txEl>
                                              <p:pRg st="3" end="3"/>
                                            </p:txEl>
                                          </p:spTgt>
                                        </p:tgtEl>
                                        <p:attrNameLst>
                                          <p:attrName>style.visibility</p:attrName>
                                        </p:attrNameLst>
                                      </p:cBhvr>
                                      <p:to>
                                        <p:strVal val="visible"/>
                                      </p:to>
                                    </p:set>
                                    <p:animEffect transition="in" filter="wipe(left)">
                                      <p:cBhvr>
                                        <p:cTn id="22" dur="1000"/>
                                        <p:tgtEl>
                                          <p:spTgt spid="11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8EA"/>
        </a:solidFill>
        <a:effectLst/>
      </p:bgPr>
    </p:bg>
    <p:spTree>
      <p:nvGrpSpPr>
        <p:cNvPr id="1" name="Shape 1112"/>
        <p:cNvGrpSpPr/>
        <p:nvPr/>
      </p:nvGrpSpPr>
      <p:grpSpPr>
        <a:xfrm>
          <a:off x="0" y="0"/>
          <a:ext cx="0" cy="0"/>
          <a:chOff x="0" y="0"/>
          <a:chExt cx="0" cy="0"/>
        </a:xfrm>
      </p:grpSpPr>
      <p:sp>
        <p:nvSpPr>
          <p:cNvPr id="1113" name="Google Shape;1113;g2c40d7028d4_0_1086"/>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4" name="TextBox 3">
            <a:extLst>
              <a:ext uri="{FF2B5EF4-FFF2-40B4-BE49-F238E27FC236}">
                <a16:creationId xmlns:a16="http://schemas.microsoft.com/office/drawing/2014/main" id="{F756F753-4577-1B9A-1A76-FE26455939DA}"/>
              </a:ext>
            </a:extLst>
          </p:cNvPr>
          <p:cNvSpPr txBox="1"/>
          <p:nvPr/>
        </p:nvSpPr>
        <p:spPr>
          <a:xfrm>
            <a:off x="2096001" y="544139"/>
            <a:ext cx="4951997" cy="3293209"/>
          </a:xfrm>
          <a:prstGeom prst="rect">
            <a:avLst/>
          </a:prstGeom>
          <a:noFill/>
        </p:spPr>
        <p:txBody>
          <a:bodyPr wrap="none" rtlCol="0">
            <a:spAutoFit/>
          </a:bodyPr>
          <a:lstStyle/>
          <a:p>
            <a:r>
              <a:rPr lang="en-US" sz="5200" dirty="0" err="1">
                <a:solidFill>
                  <a:srgbClr val="3D409A"/>
                </a:solidFill>
                <a:latin typeface="Kicking Horse Grunge" pitchFamily="2" charset="0"/>
              </a:rPr>
              <a:t>WhY</a:t>
            </a:r>
            <a:r>
              <a:rPr lang="en-US" sz="5200" dirty="0">
                <a:solidFill>
                  <a:srgbClr val="3D409A"/>
                </a:solidFill>
                <a:latin typeface="Kicking Horse Grunge" pitchFamily="2" charset="0"/>
              </a:rPr>
              <a:t> is </a:t>
            </a:r>
          </a:p>
          <a:p>
            <a:r>
              <a:rPr lang="en-US" sz="5200" dirty="0">
                <a:solidFill>
                  <a:srgbClr val="3D409A"/>
                </a:solidFill>
                <a:latin typeface="Kicking Horse Grunge" pitchFamily="2" charset="0"/>
              </a:rPr>
              <a:t>bookable </a:t>
            </a:r>
          </a:p>
          <a:p>
            <a:r>
              <a:rPr lang="en-US" sz="5200" dirty="0">
                <a:solidFill>
                  <a:srgbClr val="3D409A"/>
                </a:solidFill>
                <a:latin typeface="Kicking Horse Grunge" pitchFamily="2" charset="0"/>
              </a:rPr>
              <a:t>Product</a:t>
            </a:r>
          </a:p>
          <a:p>
            <a:r>
              <a:rPr lang="en-US" sz="5200" dirty="0">
                <a:solidFill>
                  <a:srgbClr val="3D409A"/>
                </a:solidFill>
                <a:latin typeface="Kicking Horse Grunge" pitchFamily="2" charset="0"/>
              </a:rPr>
              <a:t>Important? </a:t>
            </a:r>
          </a:p>
        </p:txBody>
      </p:sp>
      <p:pic>
        <p:nvPicPr>
          <p:cNvPr id="5" name="Picture 4" descr="A black and blue waves&#10;&#10;Description automatically generated">
            <a:extLst>
              <a:ext uri="{FF2B5EF4-FFF2-40B4-BE49-F238E27FC236}">
                <a16:creationId xmlns:a16="http://schemas.microsoft.com/office/drawing/2014/main" id="{5F7E7534-64DB-D354-B022-06AC506C6CF6}"/>
              </a:ext>
            </a:extLst>
          </p:cNvPr>
          <p:cNvPicPr>
            <a:picLocks noChangeAspect="1"/>
          </p:cNvPicPr>
          <p:nvPr/>
        </p:nvPicPr>
        <p:blipFill>
          <a:blip r:embed="rId3"/>
          <a:stretch>
            <a:fillRect/>
          </a:stretch>
        </p:blipFill>
        <p:spPr>
          <a:xfrm>
            <a:off x="7553739" y="1156614"/>
            <a:ext cx="3014649" cy="477319"/>
          </a:xfrm>
          <a:prstGeom prst="rect">
            <a:avLst/>
          </a:prstGeom>
        </p:spPr>
      </p:pic>
      <p:pic>
        <p:nvPicPr>
          <p:cNvPr id="6" name="Picture 5" descr="A black and blue waves&#10;&#10;Description automatically generated">
            <a:extLst>
              <a:ext uri="{FF2B5EF4-FFF2-40B4-BE49-F238E27FC236}">
                <a16:creationId xmlns:a16="http://schemas.microsoft.com/office/drawing/2014/main" id="{46E1963C-8E18-D87A-A2D1-CFB8461157A5}"/>
              </a:ext>
            </a:extLst>
          </p:cNvPr>
          <p:cNvPicPr>
            <a:picLocks noChangeAspect="1"/>
          </p:cNvPicPr>
          <p:nvPr/>
        </p:nvPicPr>
        <p:blipFill>
          <a:blip r:embed="rId3"/>
          <a:stretch>
            <a:fillRect/>
          </a:stretch>
        </p:blipFill>
        <p:spPr>
          <a:xfrm>
            <a:off x="-1762539" y="3837348"/>
            <a:ext cx="3014649" cy="477319"/>
          </a:xfrm>
          <a:prstGeom prst="rect">
            <a:avLst/>
          </a:prstGeom>
        </p:spPr>
      </p:pic>
    </p:spTree>
    <p:extLst>
      <p:ext uri="{BB962C8B-B14F-4D97-AF65-F5344CB8AC3E}">
        <p14:creationId xmlns:p14="http://schemas.microsoft.com/office/powerpoint/2010/main" val="3275951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8EA"/>
        </a:solidFill>
        <a:effectLst/>
      </p:bgPr>
    </p:bg>
    <p:spTree>
      <p:nvGrpSpPr>
        <p:cNvPr id="1" name="Shape 1112"/>
        <p:cNvGrpSpPr/>
        <p:nvPr/>
      </p:nvGrpSpPr>
      <p:grpSpPr>
        <a:xfrm>
          <a:off x="0" y="0"/>
          <a:ext cx="0" cy="0"/>
          <a:chOff x="0" y="0"/>
          <a:chExt cx="0" cy="0"/>
        </a:xfrm>
      </p:grpSpPr>
      <p:sp>
        <p:nvSpPr>
          <p:cNvPr id="1113" name="Google Shape;1113;g2c40d7028d4_0_1086"/>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4" name="TextBox 3">
            <a:extLst>
              <a:ext uri="{FF2B5EF4-FFF2-40B4-BE49-F238E27FC236}">
                <a16:creationId xmlns:a16="http://schemas.microsoft.com/office/drawing/2014/main" id="{F756F753-4577-1B9A-1A76-FE26455939DA}"/>
              </a:ext>
            </a:extLst>
          </p:cNvPr>
          <p:cNvSpPr txBox="1"/>
          <p:nvPr/>
        </p:nvSpPr>
        <p:spPr>
          <a:xfrm>
            <a:off x="1493893" y="221750"/>
            <a:ext cx="739305" cy="1200329"/>
          </a:xfrm>
          <a:prstGeom prst="rect">
            <a:avLst/>
          </a:prstGeom>
          <a:noFill/>
        </p:spPr>
        <p:txBody>
          <a:bodyPr wrap="none" rtlCol="0">
            <a:spAutoFit/>
          </a:bodyPr>
          <a:lstStyle/>
          <a:p>
            <a:r>
              <a:rPr lang="en-US" sz="7200" dirty="0">
                <a:solidFill>
                  <a:srgbClr val="3D409A"/>
                </a:solidFill>
                <a:latin typeface="Kicking Horse Grunge" pitchFamily="2" charset="0"/>
              </a:rPr>
              <a:t> </a:t>
            </a:r>
          </a:p>
        </p:txBody>
      </p:sp>
      <p:pic>
        <p:nvPicPr>
          <p:cNvPr id="5" name="Picture 4" descr="A black and blue waves&#10;&#10;Description automatically generated">
            <a:extLst>
              <a:ext uri="{FF2B5EF4-FFF2-40B4-BE49-F238E27FC236}">
                <a16:creationId xmlns:a16="http://schemas.microsoft.com/office/drawing/2014/main" id="{5F7E7534-64DB-D354-B022-06AC506C6CF6}"/>
              </a:ext>
            </a:extLst>
          </p:cNvPr>
          <p:cNvPicPr>
            <a:picLocks noChangeAspect="1"/>
          </p:cNvPicPr>
          <p:nvPr/>
        </p:nvPicPr>
        <p:blipFill>
          <a:blip r:embed="rId3"/>
          <a:stretch>
            <a:fillRect/>
          </a:stretch>
        </p:blipFill>
        <p:spPr>
          <a:xfrm>
            <a:off x="6707078" y="46792"/>
            <a:ext cx="3014649" cy="477319"/>
          </a:xfrm>
          <a:prstGeom prst="rect">
            <a:avLst/>
          </a:prstGeom>
        </p:spPr>
      </p:pic>
      <p:pic>
        <p:nvPicPr>
          <p:cNvPr id="6" name="Picture 5" descr="A black and blue waves&#10;&#10;Description automatically generated">
            <a:extLst>
              <a:ext uri="{FF2B5EF4-FFF2-40B4-BE49-F238E27FC236}">
                <a16:creationId xmlns:a16="http://schemas.microsoft.com/office/drawing/2014/main" id="{46E1963C-8E18-D87A-A2D1-CFB8461157A5}"/>
              </a:ext>
            </a:extLst>
          </p:cNvPr>
          <p:cNvPicPr>
            <a:picLocks noChangeAspect="1"/>
          </p:cNvPicPr>
          <p:nvPr/>
        </p:nvPicPr>
        <p:blipFill>
          <a:blip r:embed="rId3"/>
          <a:stretch>
            <a:fillRect/>
          </a:stretch>
        </p:blipFill>
        <p:spPr>
          <a:xfrm>
            <a:off x="-1622054" y="4640839"/>
            <a:ext cx="3014649" cy="477319"/>
          </a:xfrm>
          <a:prstGeom prst="rect">
            <a:avLst/>
          </a:prstGeom>
        </p:spPr>
      </p:pic>
      <p:sp>
        <p:nvSpPr>
          <p:cNvPr id="2" name="Arrow: Right 1">
            <a:extLst>
              <a:ext uri="{FF2B5EF4-FFF2-40B4-BE49-F238E27FC236}">
                <a16:creationId xmlns:a16="http://schemas.microsoft.com/office/drawing/2014/main" id="{6A25403F-FE0A-7553-C13C-1FB57B08886E}"/>
              </a:ext>
            </a:extLst>
          </p:cNvPr>
          <p:cNvSpPr/>
          <p:nvPr/>
        </p:nvSpPr>
        <p:spPr>
          <a:xfrm>
            <a:off x="5770205" y="1925880"/>
            <a:ext cx="2133600"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7864B549-8274-07F3-3215-ABD3DCBA0655}"/>
              </a:ext>
            </a:extLst>
          </p:cNvPr>
          <p:cNvSpPr/>
          <p:nvPr/>
        </p:nvSpPr>
        <p:spPr>
          <a:xfrm>
            <a:off x="3636605" y="2279098"/>
            <a:ext cx="192151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9524C5B-0304-1918-F718-D62D565C6C99}"/>
              </a:ext>
            </a:extLst>
          </p:cNvPr>
          <p:cNvSpPr/>
          <p:nvPr/>
        </p:nvSpPr>
        <p:spPr>
          <a:xfrm>
            <a:off x="1655405" y="2776337"/>
            <a:ext cx="1817637"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C81D1B-3126-E9D0-47AE-4D5054A34F7F}"/>
              </a:ext>
            </a:extLst>
          </p:cNvPr>
          <p:cNvSpPr txBox="1"/>
          <p:nvPr/>
        </p:nvSpPr>
        <p:spPr>
          <a:xfrm>
            <a:off x="1655405" y="2864765"/>
            <a:ext cx="1688283" cy="307777"/>
          </a:xfrm>
          <a:prstGeom prst="rect">
            <a:avLst/>
          </a:prstGeom>
          <a:noFill/>
          <a:ln>
            <a:noFill/>
          </a:ln>
        </p:spPr>
        <p:txBody>
          <a:bodyPr wrap="none" rtlCol="0">
            <a:spAutoFit/>
          </a:bodyPr>
          <a:lstStyle/>
          <a:p>
            <a:r>
              <a:rPr lang="en-US" dirty="0"/>
              <a:t>Bookable Products</a:t>
            </a:r>
          </a:p>
        </p:txBody>
      </p:sp>
      <p:sp>
        <p:nvSpPr>
          <p:cNvPr id="9" name="TextBox 8">
            <a:extLst>
              <a:ext uri="{FF2B5EF4-FFF2-40B4-BE49-F238E27FC236}">
                <a16:creationId xmlns:a16="http://schemas.microsoft.com/office/drawing/2014/main" id="{2BCD1C0C-7F63-06A9-4EA8-1494568C8953}"/>
              </a:ext>
            </a:extLst>
          </p:cNvPr>
          <p:cNvSpPr txBox="1"/>
          <p:nvPr/>
        </p:nvSpPr>
        <p:spPr>
          <a:xfrm>
            <a:off x="3636605" y="2349733"/>
            <a:ext cx="2133600" cy="307777"/>
          </a:xfrm>
          <a:prstGeom prst="rect">
            <a:avLst/>
          </a:prstGeom>
          <a:noFill/>
        </p:spPr>
        <p:txBody>
          <a:bodyPr wrap="square" rtlCol="0">
            <a:spAutoFit/>
          </a:bodyPr>
          <a:lstStyle/>
          <a:p>
            <a:r>
              <a:rPr lang="en-US" dirty="0"/>
              <a:t>Distribution Platforms</a:t>
            </a:r>
          </a:p>
        </p:txBody>
      </p:sp>
      <p:sp>
        <p:nvSpPr>
          <p:cNvPr id="10" name="TextBox 9">
            <a:extLst>
              <a:ext uri="{FF2B5EF4-FFF2-40B4-BE49-F238E27FC236}">
                <a16:creationId xmlns:a16="http://schemas.microsoft.com/office/drawing/2014/main" id="{B20534AF-517A-8C97-DE71-8BE89755865A}"/>
              </a:ext>
            </a:extLst>
          </p:cNvPr>
          <p:cNvSpPr txBox="1"/>
          <p:nvPr/>
        </p:nvSpPr>
        <p:spPr>
          <a:xfrm>
            <a:off x="5818518" y="1983918"/>
            <a:ext cx="1870557" cy="307777"/>
          </a:xfrm>
          <a:prstGeom prst="rect">
            <a:avLst/>
          </a:prstGeom>
          <a:noFill/>
        </p:spPr>
        <p:txBody>
          <a:bodyPr wrap="square" rtlCol="0">
            <a:spAutoFit/>
          </a:bodyPr>
          <a:lstStyle/>
          <a:p>
            <a:r>
              <a:rPr lang="en-US" dirty="0"/>
              <a:t>Pathway to Purchase</a:t>
            </a:r>
          </a:p>
        </p:txBody>
      </p:sp>
      <p:graphicFrame>
        <p:nvGraphicFramePr>
          <p:cNvPr id="17" name="Diagram 16">
            <a:extLst>
              <a:ext uri="{FF2B5EF4-FFF2-40B4-BE49-F238E27FC236}">
                <a16:creationId xmlns:a16="http://schemas.microsoft.com/office/drawing/2014/main" id="{F0D246FB-E29E-C7B7-1FB6-CBA6F0346D11}"/>
              </a:ext>
            </a:extLst>
          </p:cNvPr>
          <p:cNvGraphicFramePr/>
          <p:nvPr>
            <p:extLst>
              <p:ext uri="{D42A27DB-BD31-4B8C-83A1-F6EECF244321}">
                <p14:modId xmlns:p14="http://schemas.microsoft.com/office/powerpoint/2010/main" val="4164380528"/>
              </p:ext>
            </p:extLst>
          </p:nvPr>
        </p:nvGraphicFramePr>
        <p:xfrm>
          <a:off x="1655405" y="2349733"/>
          <a:ext cx="6096000" cy="3106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01A4F949-356E-2559-F15F-4D5193CFC03C}"/>
              </a:ext>
            </a:extLst>
          </p:cNvPr>
          <p:cNvSpPr txBox="1"/>
          <p:nvPr/>
        </p:nvSpPr>
        <p:spPr>
          <a:xfrm>
            <a:off x="1057835" y="524111"/>
            <a:ext cx="6167716" cy="1200329"/>
          </a:xfrm>
          <a:prstGeom prst="rect">
            <a:avLst/>
          </a:prstGeom>
          <a:noFill/>
        </p:spPr>
        <p:txBody>
          <a:bodyPr wrap="square">
            <a:spAutoFit/>
          </a:bodyPr>
          <a:lstStyle/>
          <a:p>
            <a:r>
              <a:rPr lang="en-US" sz="7200" b="1" dirty="0">
                <a:solidFill>
                  <a:srgbClr val="44C1C1"/>
                </a:solidFill>
                <a:latin typeface="Barlow Condensed" panose="00000506000000000000" pitchFamily="2" charset="0"/>
              </a:rPr>
              <a:t>Connectivity</a:t>
            </a:r>
            <a:endParaRPr lang="en-US" sz="7200" dirty="0"/>
          </a:p>
        </p:txBody>
      </p:sp>
    </p:spTree>
    <p:extLst>
      <p:ext uri="{BB962C8B-B14F-4D97-AF65-F5344CB8AC3E}">
        <p14:creationId xmlns:p14="http://schemas.microsoft.com/office/powerpoint/2010/main" val="7359362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D409A"/>
        </a:solidFill>
        <a:effectLst/>
      </p:bgPr>
    </p:bg>
    <p:spTree>
      <p:nvGrpSpPr>
        <p:cNvPr id="1" name="Shape 1120"/>
        <p:cNvGrpSpPr/>
        <p:nvPr/>
      </p:nvGrpSpPr>
      <p:grpSpPr>
        <a:xfrm>
          <a:off x="0" y="0"/>
          <a:ext cx="0" cy="0"/>
          <a:chOff x="0" y="0"/>
          <a:chExt cx="0" cy="0"/>
        </a:xfrm>
      </p:grpSpPr>
      <p:sp>
        <p:nvSpPr>
          <p:cNvPr id="1121" name="Google Shape;1121;g2c40d7028d4_0_286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1124" name="Google Shape;1124;g2c40d7028d4_0_2869"/>
          <p:cNvSpPr txBox="1"/>
          <p:nvPr/>
        </p:nvSpPr>
        <p:spPr>
          <a:xfrm>
            <a:off x="587790" y="1819883"/>
            <a:ext cx="7863738" cy="3384887"/>
          </a:xfrm>
          <a:prstGeom prst="rect">
            <a:avLst/>
          </a:prstGeom>
          <a:noFill/>
          <a:ln>
            <a:noFill/>
          </a:ln>
        </p:spPr>
        <p:txBody>
          <a:bodyPr spcFirstLastPara="1" wrap="square" lIns="91425" tIns="91425" rIns="91425" bIns="91425" anchor="t" anchorCtr="0">
            <a:noAutofit/>
          </a:bodyPr>
          <a:lstStyle/>
          <a:p>
            <a:pPr marL="457200" lvl="0" indent="-323850">
              <a:lnSpc>
                <a:spcPct val="150000"/>
              </a:lnSpc>
              <a:buClr>
                <a:srgbClr val="F5A81C"/>
              </a:buClr>
              <a:buSzPts val="1500"/>
              <a:buFont typeface="Barlow"/>
              <a:buChar char="●"/>
            </a:pPr>
            <a:endParaRPr lang="en-US" sz="1800" dirty="0">
              <a:solidFill>
                <a:srgbClr val="E6E8EA"/>
              </a:solidFill>
              <a:latin typeface="Barlow"/>
              <a:ea typeface="Barlow"/>
              <a:cs typeface="Barlow"/>
              <a:sym typeface="Barlow"/>
            </a:endParaRPr>
          </a:p>
        </p:txBody>
      </p:sp>
      <p:pic>
        <p:nvPicPr>
          <p:cNvPr id="1026" name="Picture 2" descr="A group of trees in the distance&#10;&#10;Description automatically generated">
            <a:extLst>
              <a:ext uri="{FF2B5EF4-FFF2-40B4-BE49-F238E27FC236}">
                <a16:creationId xmlns:a16="http://schemas.microsoft.com/office/drawing/2014/main" id="{8FC75014-EDCA-AB27-0385-623DEA1A7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4DD3E6-704E-53FD-BC96-46D7B4365509}"/>
              </a:ext>
            </a:extLst>
          </p:cNvPr>
          <p:cNvSpPr txBox="1"/>
          <p:nvPr/>
        </p:nvSpPr>
        <p:spPr>
          <a:xfrm>
            <a:off x="2138616" y="1371421"/>
            <a:ext cx="5065810" cy="1200329"/>
          </a:xfrm>
          <a:prstGeom prst="rect">
            <a:avLst/>
          </a:prstGeom>
          <a:noFill/>
        </p:spPr>
        <p:txBody>
          <a:bodyPr wrap="none" rtlCol="0">
            <a:spAutoFit/>
          </a:bodyPr>
          <a:lstStyle/>
          <a:p>
            <a:r>
              <a:rPr lang="en-US" sz="7200" b="1" dirty="0">
                <a:solidFill>
                  <a:srgbClr val="44C1C1"/>
                </a:solidFill>
                <a:latin typeface="Barlow Condensed" panose="00000506000000000000" pitchFamily="2" charset="0"/>
              </a:rPr>
              <a:t>Meet the Panel</a:t>
            </a:r>
            <a:endParaRPr lang="en-US" sz="7200" dirty="0"/>
          </a:p>
        </p:txBody>
      </p:sp>
      <p:pic>
        <p:nvPicPr>
          <p:cNvPr id="4" name="Picture 3">
            <a:extLst>
              <a:ext uri="{FF2B5EF4-FFF2-40B4-BE49-F238E27FC236}">
                <a16:creationId xmlns:a16="http://schemas.microsoft.com/office/drawing/2014/main" id="{E8471A61-C036-ECC9-669B-128254C6BE74}"/>
              </a:ext>
            </a:extLst>
          </p:cNvPr>
          <p:cNvPicPr>
            <a:picLocks noChangeAspect="1"/>
          </p:cNvPicPr>
          <p:nvPr/>
        </p:nvPicPr>
        <p:blipFill>
          <a:blip r:embed="rId4"/>
          <a:stretch>
            <a:fillRect/>
          </a:stretch>
        </p:blipFill>
        <p:spPr>
          <a:xfrm>
            <a:off x="5556333" y="2671637"/>
            <a:ext cx="3017782" cy="475529"/>
          </a:xfrm>
          <a:prstGeom prst="rect">
            <a:avLst/>
          </a:prstGeom>
        </p:spPr>
      </p:pic>
    </p:spTree>
    <p:extLst>
      <p:ext uri="{BB962C8B-B14F-4D97-AF65-F5344CB8AC3E}">
        <p14:creationId xmlns:p14="http://schemas.microsoft.com/office/powerpoint/2010/main" val="7966412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124">
                                            <p:txEl>
                                              <p:pRg st="0" end="0"/>
                                            </p:txEl>
                                          </p:spTgt>
                                        </p:tgtEl>
                                        <p:attrNameLst>
                                          <p:attrName>style.visibility</p:attrName>
                                        </p:attrNameLst>
                                      </p:cBhvr>
                                      <p:to>
                                        <p:strVal val="visible"/>
                                      </p:to>
                                    </p:set>
                                    <p:animEffect transition="in" filter="wipe(left)">
                                      <p:cBhvr>
                                        <p:cTn id="7" dur="1000"/>
                                        <p:tgtEl>
                                          <p:spTgt spid="1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409A"/>
        </a:solidFill>
        <a:effectLst/>
      </p:bgPr>
    </p:bg>
    <p:spTree>
      <p:nvGrpSpPr>
        <p:cNvPr id="1" name="Shape 1120"/>
        <p:cNvGrpSpPr/>
        <p:nvPr/>
      </p:nvGrpSpPr>
      <p:grpSpPr>
        <a:xfrm>
          <a:off x="0" y="0"/>
          <a:ext cx="0" cy="0"/>
          <a:chOff x="0" y="0"/>
          <a:chExt cx="0" cy="0"/>
        </a:xfrm>
      </p:grpSpPr>
      <p:sp>
        <p:nvSpPr>
          <p:cNvPr id="1121" name="Google Shape;1121;g2c40d7028d4_0_286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3" name="TextBox 2">
            <a:extLst>
              <a:ext uri="{FF2B5EF4-FFF2-40B4-BE49-F238E27FC236}">
                <a16:creationId xmlns:a16="http://schemas.microsoft.com/office/drawing/2014/main" id="{994DD3E6-704E-53FD-BC96-46D7B4365509}"/>
              </a:ext>
            </a:extLst>
          </p:cNvPr>
          <p:cNvSpPr txBox="1"/>
          <p:nvPr/>
        </p:nvSpPr>
        <p:spPr>
          <a:xfrm>
            <a:off x="3065223" y="1158743"/>
            <a:ext cx="4168129" cy="1200329"/>
          </a:xfrm>
          <a:prstGeom prst="rect">
            <a:avLst/>
          </a:prstGeom>
          <a:noFill/>
        </p:spPr>
        <p:txBody>
          <a:bodyPr wrap="none" rtlCol="0">
            <a:spAutoFit/>
          </a:bodyPr>
          <a:lstStyle/>
          <a:p>
            <a:r>
              <a:rPr lang="en-US" sz="7200" b="1" dirty="0">
                <a:solidFill>
                  <a:srgbClr val="44C1C1"/>
                </a:solidFill>
                <a:latin typeface="Barlow Condensed" panose="00000506000000000000" pitchFamily="2" charset="0"/>
              </a:rPr>
              <a:t>Chad Taylor</a:t>
            </a:r>
            <a:endParaRPr lang="en-US" sz="7200" b="1" dirty="0">
              <a:solidFill>
                <a:srgbClr val="44C1C1"/>
              </a:solidFill>
              <a:latin typeface="Barlow Condensed SemiBold" pitchFamily="2" charset="77"/>
            </a:endParaRPr>
          </a:p>
        </p:txBody>
      </p:sp>
      <p:pic>
        <p:nvPicPr>
          <p:cNvPr id="4" name="Picture 3">
            <a:extLst>
              <a:ext uri="{FF2B5EF4-FFF2-40B4-BE49-F238E27FC236}">
                <a16:creationId xmlns:a16="http://schemas.microsoft.com/office/drawing/2014/main" id="{E8471A61-C036-ECC9-669B-128254C6BE74}"/>
              </a:ext>
            </a:extLst>
          </p:cNvPr>
          <p:cNvPicPr>
            <a:picLocks noChangeAspect="1"/>
          </p:cNvPicPr>
          <p:nvPr/>
        </p:nvPicPr>
        <p:blipFill>
          <a:blip r:embed="rId3"/>
          <a:stretch>
            <a:fillRect/>
          </a:stretch>
        </p:blipFill>
        <p:spPr>
          <a:xfrm>
            <a:off x="6126218" y="4419961"/>
            <a:ext cx="3017782" cy="475529"/>
          </a:xfrm>
          <a:prstGeom prst="rect">
            <a:avLst/>
          </a:prstGeom>
        </p:spPr>
      </p:pic>
      <p:pic>
        <p:nvPicPr>
          <p:cNvPr id="1026" name="Picture 2">
            <a:extLst>
              <a:ext uri="{FF2B5EF4-FFF2-40B4-BE49-F238E27FC236}">
                <a16:creationId xmlns:a16="http://schemas.microsoft.com/office/drawing/2014/main" id="{ADB43CDB-0054-5860-5168-5086AD43E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05" y="1431312"/>
            <a:ext cx="2048885" cy="26776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FC19DD-A939-1081-737B-B0BB9A9361B3}"/>
              </a:ext>
            </a:extLst>
          </p:cNvPr>
          <p:cNvSpPr txBox="1"/>
          <p:nvPr/>
        </p:nvSpPr>
        <p:spPr>
          <a:xfrm>
            <a:off x="3065223" y="2354634"/>
            <a:ext cx="5763116" cy="830997"/>
          </a:xfrm>
          <a:prstGeom prst="rect">
            <a:avLst/>
          </a:prstGeom>
          <a:noFill/>
        </p:spPr>
        <p:txBody>
          <a:bodyPr wrap="none" rtlCol="0">
            <a:spAutoFit/>
          </a:bodyPr>
          <a:lstStyle/>
          <a:p>
            <a:r>
              <a:rPr lang="en-US" sz="2400" dirty="0">
                <a:solidFill>
                  <a:srgbClr val="44C1C1"/>
                </a:solidFill>
                <a:latin typeface="Barlow" panose="00000500000000000000" pitchFamily="2" charset="0"/>
              </a:rPr>
              <a:t>Director of Marketing &amp; Guest Experience,</a:t>
            </a:r>
          </a:p>
          <a:p>
            <a:r>
              <a:rPr lang="en-US" sz="2400" dirty="0">
                <a:solidFill>
                  <a:srgbClr val="44C1C1"/>
                </a:solidFill>
                <a:latin typeface="Barlow" panose="00000500000000000000" pitchFamily="2" charset="0"/>
              </a:rPr>
              <a:t>Lake Mead Mohave Adventures (</a:t>
            </a:r>
            <a:r>
              <a:rPr lang="en-US" sz="2400" dirty="0" err="1">
                <a:solidFill>
                  <a:srgbClr val="44C1C1"/>
                </a:solidFill>
                <a:latin typeface="Barlow" panose="00000500000000000000" pitchFamily="2" charset="0"/>
              </a:rPr>
              <a:t>LMMA</a:t>
            </a:r>
            <a:r>
              <a:rPr lang="en-US" sz="2400" dirty="0">
                <a:solidFill>
                  <a:srgbClr val="44C1C1"/>
                </a:solidFill>
                <a:latin typeface="Barlow" panose="00000500000000000000" pitchFamily="2" charset="0"/>
              </a:rPr>
              <a:t>)</a:t>
            </a:r>
          </a:p>
        </p:txBody>
      </p:sp>
    </p:spTree>
    <p:extLst>
      <p:ext uri="{BB962C8B-B14F-4D97-AF65-F5344CB8AC3E}">
        <p14:creationId xmlns:p14="http://schemas.microsoft.com/office/powerpoint/2010/main" val="2846063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D409A"/>
        </a:solidFill>
        <a:effectLst/>
      </p:bgPr>
    </p:bg>
    <p:spTree>
      <p:nvGrpSpPr>
        <p:cNvPr id="1" name="Shape 1120"/>
        <p:cNvGrpSpPr/>
        <p:nvPr/>
      </p:nvGrpSpPr>
      <p:grpSpPr>
        <a:xfrm>
          <a:off x="0" y="0"/>
          <a:ext cx="0" cy="0"/>
          <a:chOff x="0" y="0"/>
          <a:chExt cx="0" cy="0"/>
        </a:xfrm>
      </p:grpSpPr>
      <p:sp>
        <p:nvSpPr>
          <p:cNvPr id="1121" name="Google Shape;1121;g2c40d7028d4_0_2869"/>
          <p:cNvSpPr txBox="1"/>
          <p:nvPr/>
        </p:nvSpPr>
        <p:spPr>
          <a:xfrm>
            <a:off x="6512925" y="4474450"/>
            <a:ext cx="2352300" cy="4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Barlow Medium"/>
              <a:ea typeface="Barlow Medium"/>
              <a:cs typeface="Barlow Medium"/>
              <a:sym typeface="Barlow Medium"/>
            </a:endParaRPr>
          </a:p>
        </p:txBody>
      </p:sp>
      <p:sp>
        <p:nvSpPr>
          <p:cNvPr id="3" name="TextBox 2">
            <a:extLst>
              <a:ext uri="{FF2B5EF4-FFF2-40B4-BE49-F238E27FC236}">
                <a16:creationId xmlns:a16="http://schemas.microsoft.com/office/drawing/2014/main" id="{994DD3E6-704E-53FD-BC96-46D7B4365509}"/>
              </a:ext>
            </a:extLst>
          </p:cNvPr>
          <p:cNvSpPr txBox="1"/>
          <p:nvPr/>
        </p:nvSpPr>
        <p:spPr>
          <a:xfrm>
            <a:off x="3009011" y="1017804"/>
            <a:ext cx="5090179" cy="1200329"/>
          </a:xfrm>
          <a:prstGeom prst="rect">
            <a:avLst/>
          </a:prstGeom>
          <a:noFill/>
        </p:spPr>
        <p:txBody>
          <a:bodyPr wrap="square" rtlCol="0">
            <a:spAutoFit/>
          </a:bodyPr>
          <a:lstStyle/>
          <a:p>
            <a:r>
              <a:rPr lang="en-US" sz="7200" b="1" dirty="0">
                <a:solidFill>
                  <a:srgbClr val="44C1C1"/>
                </a:solidFill>
                <a:latin typeface="Barlow Condensed" panose="00000506000000000000" pitchFamily="2" charset="0"/>
              </a:rPr>
              <a:t>Karin Omojola</a:t>
            </a:r>
            <a:endParaRPr lang="en-US" sz="7200" b="1" dirty="0">
              <a:solidFill>
                <a:srgbClr val="44C1C1"/>
              </a:solidFill>
              <a:latin typeface="Barlow Condensed SemiBold" pitchFamily="2" charset="77"/>
            </a:endParaRPr>
          </a:p>
        </p:txBody>
      </p:sp>
      <p:pic>
        <p:nvPicPr>
          <p:cNvPr id="4" name="Picture 3">
            <a:extLst>
              <a:ext uri="{FF2B5EF4-FFF2-40B4-BE49-F238E27FC236}">
                <a16:creationId xmlns:a16="http://schemas.microsoft.com/office/drawing/2014/main" id="{E8471A61-C036-ECC9-669B-128254C6BE74}"/>
              </a:ext>
            </a:extLst>
          </p:cNvPr>
          <p:cNvPicPr>
            <a:picLocks noChangeAspect="1"/>
          </p:cNvPicPr>
          <p:nvPr/>
        </p:nvPicPr>
        <p:blipFill>
          <a:blip r:embed="rId3"/>
          <a:stretch>
            <a:fillRect/>
          </a:stretch>
        </p:blipFill>
        <p:spPr>
          <a:xfrm>
            <a:off x="6126218" y="4419961"/>
            <a:ext cx="3017782" cy="475529"/>
          </a:xfrm>
          <a:prstGeom prst="rect">
            <a:avLst/>
          </a:prstGeom>
        </p:spPr>
      </p:pic>
      <p:pic>
        <p:nvPicPr>
          <p:cNvPr id="2050" name="Picture 2">
            <a:extLst>
              <a:ext uri="{FF2B5EF4-FFF2-40B4-BE49-F238E27FC236}">
                <a16:creationId xmlns:a16="http://schemas.microsoft.com/office/drawing/2014/main" id="{673F7C1E-11E7-C108-9BA6-C3F0455BB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08" y="1320511"/>
            <a:ext cx="2144830" cy="26810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C55792-C0F1-2B90-0284-DDC5BB76B93C}"/>
              </a:ext>
            </a:extLst>
          </p:cNvPr>
          <p:cNvSpPr txBox="1"/>
          <p:nvPr/>
        </p:nvSpPr>
        <p:spPr>
          <a:xfrm>
            <a:off x="3091907" y="2272622"/>
            <a:ext cx="5674587" cy="830997"/>
          </a:xfrm>
          <a:prstGeom prst="rect">
            <a:avLst/>
          </a:prstGeom>
          <a:noFill/>
        </p:spPr>
        <p:txBody>
          <a:bodyPr wrap="square">
            <a:spAutoFit/>
          </a:bodyPr>
          <a:lstStyle/>
          <a:p>
            <a:r>
              <a:rPr lang="en-US" sz="2400" dirty="0">
                <a:solidFill>
                  <a:srgbClr val="44C1C1"/>
                </a:solidFill>
                <a:latin typeface="Barlow" panose="00000500000000000000" pitchFamily="2" charset="0"/>
              </a:rPr>
              <a:t>Vice President Product, </a:t>
            </a:r>
          </a:p>
          <a:p>
            <a:r>
              <a:rPr lang="en-US" sz="2400" dirty="0">
                <a:solidFill>
                  <a:srgbClr val="44C1C1"/>
                </a:solidFill>
                <a:latin typeface="Barlow" panose="00000500000000000000" pitchFamily="2" charset="0"/>
              </a:rPr>
              <a:t>American Tours International (ATI)</a:t>
            </a:r>
          </a:p>
        </p:txBody>
      </p:sp>
    </p:spTree>
    <p:extLst>
      <p:ext uri="{BB962C8B-B14F-4D97-AF65-F5344CB8AC3E}">
        <p14:creationId xmlns:p14="http://schemas.microsoft.com/office/powerpoint/2010/main" val="1740630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Travel Nevada Theme">
  <a:themeElements>
    <a:clrScheme name="Simple Light">
      <a:dk1>
        <a:srgbClr val="191818"/>
      </a:dk1>
      <a:lt1>
        <a:srgbClr val="E6E6E7"/>
      </a:lt1>
      <a:dk2>
        <a:srgbClr val="201747"/>
      </a:dk2>
      <a:lt2>
        <a:srgbClr val="FAF6E7"/>
      </a:lt2>
      <a:accent1>
        <a:srgbClr val="41BFBF"/>
      </a:accent1>
      <a:accent2>
        <a:srgbClr val="F05825"/>
      </a:accent2>
      <a:accent3>
        <a:srgbClr val="FFD13F"/>
      </a:accent3>
      <a:accent4>
        <a:srgbClr val="390000"/>
      </a:accent4>
      <a:accent5>
        <a:srgbClr val="A4D6B6"/>
      </a:accent5>
      <a:accent6>
        <a:srgbClr val="36573E"/>
      </a:accent6>
      <a:hlink>
        <a:srgbClr val="B2DFE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CD21A59E2E124D921613BD856A1537" ma:contentTypeVersion="15" ma:contentTypeDescription="Create a new document." ma:contentTypeScope="" ma:versionID="54de761d6aed57a2cd12a755e4b711ec">
  <xsd:schema xmlns:xsd="http://www.w3.org/2001/XMLSchema" xmlns:xs="http://www.w3.org/2001/XMLSchema" xmlns:p="http://schemas.microsoft.com/office/2006/metadata/properties" xmlns:ns2="3dae6e2d-b51a-4a08-8ef0-ac59c8cba680" xmlns:ns3="6dbe7f67-bb7d-45bf-af6b-a07c4b8ab767" targetNamespace="http://schemas.microsoft.com/office/2006/metadata/properties" ma:root="true" ma:fieldsID="836d438eb2312889cd730477656304cc" ns2:_="" ns3:_="">
    <xsd:import namespace="3dae6e2d-b51a-4a08-8ef0-ac59c8cba680"/>
    <xsd:import namespace="6dbe7f67-bb7d-45bf-af6b-a07c4b8ab7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e6e2d-b51a-4a08-8ef0-ac59c8cba6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3bb73f-e2d2-482b-8e61-3bf6a9fa62f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be7f67-bb7d-45bf-af6b-a07c4b8ab7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5a5c86b-1f39-4cd7-8157-f64e832a09a4}" ma:internalName="TaxCatchAll" ma:showField="CatchAllData" ma:web="6dbe7f67-bb7d-45bf-af6b-a07c4b8ab7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5EAD23-5B2C-4922-9F38-3B252857748E}">
  <ds:schemaRefs>
    <ds:schemaRef ds:uri="http://schemas.microsoft.com/sharepoint/v3/contenttype/forms"/>
  </ds:schemaRefs>
</ds:datastoreItem>
</file>

<file path=customXml/itemProps2.xml><?xml version="1.0" encoding="utf-8"?>
<ds:datastoreItem xmlns:ds="http://schemas.openxmlformats.org/officeDocument/2006/customXml" ds:itemID="{C2B49C43-C703-4FE6-B5A4-5DAFB80D9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e6e2d-b51a-4a08-8ef0-ac59c8cba680"/>
    <ds:schemaRef ds:uri="6dbe7f67-bb7d-45bf-af6b-a07c4b8ab7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8169</TotalTime>
  <Words>772</Words>
  <Application>Microsoft Office PowerPoint</Application>
  <PresentationFormat>On-screen Show (16:9)</PresentationFormat>
  <Paragraphs>70</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Barlow</vt:lpstr>
      <vt:lpstr>Arial</vt:lpstr>
      <vt:lpstr>Barlow Condensed SemiBold</vt:lpstr>
      <vt:lpstr>Barlow Condensed</vt:lpstr>
      <vt:lpstr>Barlow Medium</vt:lpstr>
      <vt:lpstr>Aptos</vt:lpstr>
      <vt:lpstr>Kicking Horse Grunge</vt:lpstr>
      <vt:lpstr>Barlow SemiBold</vt:lpstr>
      <vt:lpstr>Roboto</vt:lpstr>
      <vt:lpstr>Travel Nevada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Orsua</cp:lastModifiedBy>
  <cp:revision>19</cp:revision>
  <dcterms:modified xsi:type="dcterms:W3CDTF">2024-04-05T21:53:51Z</dcterms:modified>
</cp:coreProperties>
</file>